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432" r:id="rId6"/>
    <p:sldId id="436" r:id="rId7"/>
    <p:sldId id="437" r:id="rId8"/>
    <p:sldId id="435" r:id="rId9"/>
    <p:sldId id="260" r:id="rId10"/>
    <p:sldId id="427" r:id="rId11"/>
    <p:sldId id="261" r:id="rId12"/>
    <p:sldId id="428" r:id="rId13"/>
    <p:sldId id="433" r:id="rId14"/>
    <p:sldId id="283" r:id="rId1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767676"/>
    <a:srgbClr val="5F5F5F"/>
    <a:srgbClr val="FF3300"/>
    <a:srgbClr val="DB8B09"/>
    <a:srgbClr val="A25D02"/>
    <a:srgbClr val="A2840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759" autoAdjust="0"/>
  </p:normalViewPr>
  <p:slideViewPr>
    <p:cSldViewPr snapToGrid="0">
      <p:cViewPr varScale="1">
        <p:scale>
          <a:sx n="84" d="100"/>
          <a:sy n="84" d="100"/>
        </p:scale>
        <p:origin x="142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AC05C5B-4714-46D3-938F-AB8BD5CD2E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C9C1B75-1043-424C-BA03-A9B64A1E5C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629DDEA4-002A-4EF0-8465-57E054F203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72518E9-133A-425F-B23E-97947DF09D6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459530B4-F8C6-4AF0-B3CB-08AC573C4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DB875-FE27-4B52-8AFC-720D577CB1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499C0-9315-4159-9991-697998DF16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F5596F-6F0C-40D5-8B95-1EE2B9650971}" type="datetimeFigureOut">
              <a:rPr lang="en-US"/>
              <a:pPr>
                <a:defRPr/>
              </a:pPr>
              <a:t>11/21/2018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C91BBE-AA0A-44B6-B9D8-0EEAA0F6A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6D0756-0B44-4E99-8310-1A118028A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9652C-90F5-4FD6-8602-06EF8202D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149B2-AFA6-473C-8732-262670FAF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19CF493-0FE7-4CD8-A790-A5CE3AEA5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49380D-75E0-4C81-9FB8-51172451D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377C4DEA-BC2D-4233-8A3A-4F39E40E4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Control volume finite difference (volume averaging, Whitaker, UCD)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CF88322B-CB4C-4E4D-AF8D-853C75CB98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400E15-C08C-472B-B86C-D749E703EFB4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D11FA9-E530-486D-81CD-9477FB06B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BD1879-C3C6-48D2-86CD-9C49C2E3AC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C04D3F-3F93-4DF5-B70F-63EC9C2E85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CCC13-60EC-470A-8082-E522A225E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82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CF4972-BEE1-4381-978A-CAD4F4724D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1C2717-770F-4916-8B82-080AA6111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4C41C5-C140-43A6-B35C-72EFE919D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D86F-C155-4791-991C-426DBDA81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75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69DAA0-7BFF-45E0-8EBC-7089968AFF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BDE557-1E7F-4E62-B494-C537D9B13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B0DA19-C374-4BC0-AB31-739BFBB8A6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A718F-ECDD-42BC-9672-60CE8F12A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5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FF2B69-685E-426E-86C7-B01F43F63F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2F6B2F-4B0D-495E-8BD0-477C2F0F4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B77651-5107-44C7-A75B-96758A3847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D0BC8-D528-4D40-99A0-F70441231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D421EE-63D9-4D32-A44A-C385DE2864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2F6632-457B-4296-A236-1EF8E833A4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6C4F6-91C3-4154-95E1-FFE9DAF9E2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40732-451A-4FA1-9CD7-0F91A4D841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18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D6380-A9BC-444A-A9C8-F635CF0EB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268F-5F28-4EA1-8D86-64EE2D931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B148B-0AAB-48B4-9999-C7FD0451D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9CD7-D20C-4F46-BAB1-EB35ED3786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35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67048C-89DD-48C4-8A92-2429D45BB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DAB4FC-0B7A-4800-B3AC-9D70E4867B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5EB6B7-5037-43E6-BFB2-D0211F8D7A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9A1AE-0998-49A4-A83B-D01B62314E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6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C05AF5B-B5EB-40E6-8FA3-0E2602D5B5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A06561-B941-4EC1-9F75-1A80AF9041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09978D-1A42-4489-A57C-6EAF8E9936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02D02-4166-481A-95D9-95669AD38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0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E009F-0F14-40A5-9BED-BC296AB52C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58CE9B8-485E-4D58-A30B-ABD3D3FB9E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BC1404D-6449-40DE-9082-7AF0CD168C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99D3F-A01D-43F5-A615-3172D2C68C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0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7BCB8-B412-461C-98B7-44F998EBDE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1ACC4-0C98-4FF5-B8EA-52E8637FC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08C11-436F-4AD4-A009-F6D3BEA74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97569-2583-425F-86ED-196C95E9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0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49BC2-CA05-4000-BCA3-433965F78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BFEDA-5DC6-4008-8BB3-7B5D46CE78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5707C-A168-4EF0-8FD4-2A23399881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CC694-D185-4743-B600-CF5E71B5B1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8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70133"/>
            </a:gs>
            <a:gs pos="100000">
              <a:srgbClr val="1003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C15494-CC6C-4B97-9EEA-A1C77799A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EB55A43-883A-4B44-8595-E132ED443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DAF48D-EDE9-45B5-9E5E-5D8DCD5407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2FA379-184F-4937-AD6D-6E3BCF8949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5D0F10F-8613-405E-8E34-74849B4F75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F047F2A-B797-4307-A051-B6E6D48532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 descr="ident-small_4_onscreen_png">
            <a:extLst>
              <a:ext uri="{FF2B5EF4-FFF2-40B4-BE49-F238E27FC236}">
                <a16:creationId xmlns:a16="http://schemas.microsoft.com/office/drawing/2014/main" id="{24CBFA60-8878-488E-9D3E-E6372408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>
            <a:fillRect/>
          </a:stretch>
        </p:blipFill>
        <p:spPr bwMode="black">
          <a:xfrm>
            <a:off x="7743825" y="645795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F0EC088-070E-4041-92DB-B579BF05CB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23060"/>
            <a:ext cx="7772400" cy="24384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Introduction to Groundwater Modeling and MODFLOW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80A8D8D-4637-4FC0-8FFA-14B88626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157163"/>
            <a:ext cx="8761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Arial" panose="020B0604020202020204" pitchFamily="34" charset="0"/>
              </a:rPr>
              <a:t>Conservative form of 3D Groundwater Flow Equation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D517A605-500B-48A9-8702-5299C9B3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5194300"/>
            <a:ext cx="8761413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>
            <a:extLst>
              <a:ext uri="{FF2B5EF4-FFF2-40B4-BE49-F238E27FC236}">
                <a16:creationId xmlns:a16="http://schemas.microsoft.com/office/drawing/2014/main" id="{1E06C7D8-0FA4-48B0-96BE-9A37593F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512888"/>
            <a:ext cx="49942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Line 7">
            <a:extLst>
              <a:ext uri="{FF2B5EF4-FFF2-40B4-BE49-F238E27FC236}">
                <a16:creationId xmlns:a16="http://schemas.microsoft.com/office/drawing/2014/main" id="{80F62E50-09E6-4CAB-A777-F499B83E6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7280" y="5994400"/>
            <a:ext cx="0" cy="3587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0" name="Line 8">
            <a:extLst>
              <a:ext uri="{FF2B5EF4-FFF2-40B4-BE49-F238E27FC236}">
                <a16:creationId xmlns:a16="http://schemas.microsoft.com/office/drawing/2014/main" id="{B30FED15-750A-4E12-91E7-D568DE865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5850" y="6364605"/>
            <a:ext cx="27717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1" name="Line 9">
            <a:extLst>
              <a:ext uri="{FF2B5EF4-FFF2-40B4-BE49-F238E27FC236}">
                <a16:creationId xmlns:a16="http://schemas.microsoft.com/office/drawing/2014/main" id="{08956AB5-FCAD-448A-BCC7-57625A176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6195" y="5921375"/>
            <a:ext cx="0" cy="431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2" name="Text Box 10">
            <a:extLst>
              <a:ext uri="{FF2B5EF4-FFF2-40B4-BE49-F238E27FC236}">
                <a16:creationId xmlns:a16="http://schemas.microsoft.com/office/drawing/2014/main" id="{E873DB12-4E75-4441-987B-051541D5E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6049963"/>
            <a:ext cx="1503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bg1"/>
                </a:solidFill>
              </a:rPr>
              <a:t>Darcy’s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110407-C880-4078-B7F8-8964C39BC465}"/>
                  </a:ext>
                </a:extLst>
              </p:cNvPr>
              <p:cNvSpPr txBox="1"/>
              <p:nvPr/>
            </p:nvSpPr>
            <p:spPr>
              <a:xfrm>
                <a:off x="6076488" y="3098085"/>
                <a:ext cx="410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110407-C880-4078-B7F8-8964C39B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88" y="3098085"/>
                <a:ext cx="410497" cy="369332"/>
              </a:xfrm>
              <a:prstGeom prst="rect">
                <a:avLst/>
              </a:prstGeom>
              <a:blipFill>
                <a:blip r:embed="rId5"/>
                <a:stretch>
                  <a:fillRect l="-16418" r="-746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16AEDD-56C4-4B40-86CF-D6E104985FC5}"/>
                  </a:ext>
                </a:extLst>
              </p:cNvPr>
              <p:cNvSpPr txBox="1"/>
              <p:nvPr/>
            </p:nvSpPr>
            <p:spPr>
              <a:xfrm>
                <a:off x="6721475" y="2007473"/>
                <a:ext cx="435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16AEDD-56C4-4B40-86CF-D6E10498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475" y="2007473"/>
                <a:ext cx="435439" cy="369332"/>
              </a:xfrm>
              <a:prstGeom prst="rect">
                <a:avLst/>
              </a:prstGeom>
              <a:blipFill>
                <a:blip r:embed="rId6"/>
                <a:stretch>
                  <a:fillRect l="-15493" r="-845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08198B9-2D2D-4ED1-984B-4E71895FD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588" y="274638"/>
            <a:ext cx="8482012" cy="563562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Groundwater Flow Equation, </a:t>
            </a:r>
            <a:r>
              <a:rPr lang="en-US" altLang="en-US" sz="3600" i="1" dirty="0">
                <a:solidFill>
                  <a:schemeClr val="bg1"/>
                </a:solidFill>
                <a:latin typeface="Arial" panose="020B0604020202020204" pitchFamily="34" charset="0"/>
              </a:rPr>
              <a:t>“W”</a:t>
            </a:r>
            <a:r>
              <a:rPr lang="en-US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 term</a:t>
            </a: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B98BA543-5B18-4322-B1C9-D221B1E0B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2198688"/>
            <a:ext cx="7229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The “W” term is the flow rate added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to or taken from groundwater system.</a:t>
            </a:r>
          </a:p>
        </p:txBody>
      </p:sp>
      <p:grpSp>
        <p:nvGrpSpPr>
          <p:cNvPr id="13316" name="Group 23">
            <a:extLst>
              <a:ext uri="{FF2B5EF4-FFF2-40B4-BE49-F238E27FC236}">
                <a16:creationId xmlns:a16="http://schemas.microsoft.com/office/drawing/2014/main" id="{5276EF13-3AC1-45FA-BC16-0704ACF340BC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4335463"/>
            <a:ext cx="3905250" cy="2279650"/>
            <a:chOff x="347" y="2536"/>
            <a:chExt cx="2460" cy="1436"/>
          </a:xfrm>
        </p:grpSpPr>
        <p:grpSp>
          <p:nvGrpSpPr>
            <p:cNvPr id="13326" name="Group 24">
              <a:extLst>
                <a:ext uri="{FF2B5EF4-FFF2-40B4-BE49-F238E27FC236}">
                  <a16:creationId xmlns:a16="http://schemas.microsoft.com/office/drawing/2014/main" id="{4DC41BB0-2C0A-4F9F-AF79-7AE94C8A1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2" y="2610"/>
              <a:ext cx="1535" cy="1362"/>
              <a:chOff x="3036" y="2478"/>
              <a:chExt cx="2076" cy="1842"/>
            </a:xfrm>
          </p:grpSpPr>
          <p:sp>
            <p:nvSpPr>
              <p:cNvPr id="13328" name="Freeform 25">
                <a:extLst>
                  <a:ext uri="{FF2B5EF4-FFF2-40B4-BE49-F238E27FC236}">
                    <a16:creationId xmlns:a16="http://schemas.microsoft.com/office/drawing/2014/main" id="{81BE19A0-FE74-4FC8-8EFA-A0940C4C0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624"/>
                <a:ext cx="2070" cy="348"/>
              </a:xfrm>
              <a:custGeom>
                <a:avLst/>
                <a:gdLst>
                  <a:gd name="T0" fmla="*/ 0 w 2070"/>
                  <a:gd name="T1" fmla="*/ 348 h 348"/>
                  <a:gd name="T2" fmla="*/ 936 w 2070"/>
                  <a:gd name="T3" fmla="*/ 0 h 348"/>
                  <a:gd name="T4" fmla="*/ 2070 w 2070"/>
                  <a:gd name="T5" fmla="*/ 348 h 348"/>
                  <a:gd name="T6" fmla="*/ 0 60000 65536"/>
                  <a:gd name="T7" fmla="*/ 0 60000 65536"/>
                  <a:gd name="T8" fmla="*/ 0 60000 65536"/>
                  <a:gd name="T9" fmla="*/ 0 w 2070"/>
                  <a:gd name="T10" fmla="*/ 0 h 348"/>
                  <a:gd name="T11" fmla="*/ 2070 w 2070"/>
                  <a:gd name="T12" fmla="*/ 348 h 3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70" h="348">
                    <a:moveTo>
                      <a:pt x="0" y="348"/>
                    </a:moveTo>
                    <a:lnTo>
                      <a:pt x="936" y="0"/>
                    </a:lnTo>
                    <a:lnTo>
                      <a:pt x="2070" y="348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9" name="Freeform 26">
                <a:extLst>
                  <a:ext uri="{FF2B5EF4-FFF2-40B4-BE49-F238E27FC236}">
                    <a16:creationId xmlns:a16="http://schemas.microsoft.com/office/drawing/2014/main" id="{70CEC86B-F126-490D-B484-6A8DCE0BB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2478"/>
                <a:ext cx="2076" cy="692"/>
              </a:xfrm>
              <a:custGeom>
                <a:avLst/>
                <a:gdLst>
                  <a:gd name="T0" fmla="*/ 940 w 2076"/>
                  <a:gd name="T1" fmla="*/ 0 h 692"/>
                  <a:gd name="T2" fmla="*/ 0 w 2076"/>
                  <a:gd name="T3" fmla="*/ 348 h 692"/>
                  <a:gd name="T4" fmla="*/ 1136 w 2076"/>
                  <a:gd name="T5" fmla="*/ 692 h 692"/>
                  <a:gd name="T6" fmla="*/ 2076 w 2076"/>
                  <a:gd name="T7" fmla="*/ 348 h 692"/>
                  <a:gd name="T8" fmla="*/ 940 w 2076"/>
                  <a:gd name="T9" fmla="*/ 0 h 6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6"/>
                  <a:gd name="T16" fmla="*/ 0 h 692"/>
                  <a:gd name="T17" fmla="*/ 2076 w 2076"/>
                  <a:gd name="T18" fmla="*/ 692 h 6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6" h="692">
                    <a:moveTo>
                      <a:pt x="940" y="0"/>
                    </a:moveTo>
                    <a:lnTo>
                      <a:pt x="0" y="348"/>
                    </a:lnTo>
                    <a:lnTo>
                      <a:pt x="1136" y="692"/>
                    </a:lnTo>
                    <a:lnTo>
                      <a:pt x="2076" y="348"/>
                    </a:lnTo>
                    <a:lnTo>
                      <a:pt x="940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0" name="Freeform 27">
                <a:extLst>
                  <a:ext uri="{FF2B5EF4-FFF2-40B4-BE49-F238E27FC236}">
                    <a16:creationId xmlns:a16="http://schemas.microsoft.com/office/drawing/2014/main" id="{85BBEC6B-D198-4265-8F31-1A01691F8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978"/>
                <a:ext cx="2064" cy="336"/>
              </a:xfrm>
              <a:custGeom>
                <a:avLst/>
                <a:gdLst>
                  <a:gd name="T0" fmla="*/ 0 w 2064"/>
                  <a:gd name="T1" fmla="*/ 0 h 336"/>
                  <a:gd name="T2" fmla="*/ 1140 w 2064"/>
                  <a:gd name="T3" fmla="*/ 336 h 336"/>
                  <a:gd name="T4" fmla="*/ 2064 w 2064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2064"/>
                  <a:gd name="T10" fmla="*/ 0 h 336"/>
                  <a:gd name="T11" fmla="*/ 2064 w 206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4" h="336">
                    <a:moveTo>
                      <a:pt x="0" y="0"/>
                    </a:moveTo>
                    <a:lnTo>
                      <a:pt x="1140" y="336"/>
                    </a:lnTo>
                    <a:lnTo>
                      <a:pt x="206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Line 28">
                <a:extLst>
                  <a:ext uri="{FF2B5EF4-FFF2-40B4-BE49-F238E27FC236}">
                    <a16:creationId xmlns:a16="http://schemas.microsoft.com/office/drawing/2014/main" id="{4A2EA108-AD46-4849-B919-9B92208FE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2" y="2826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2" name="Line 29">
                <a:extLst>
                  <a:ext uri="{FF2B5EF4-FFF2-40B4-BE49-F238E27FC236}">
                    <a16:creationId xmlns:a16="http://schemas.microsoft.com/office/drawing/2014/main" id="{D57926A4-BFCC-4159-AD8C-A0364C5DF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6" y="2820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3" name="Line 30">
                <a:extLst>
                  <a:ext uri="{FF2B5EF4-FFF2-40B4-BE49-F238E27FC236}">
                    <a16:creationId xmlns:a16="http://schemas.microsoft.com/office/drawing/2014/main" id="{A728F5BB-4E71-46EC-9A65-4C325ACEF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3162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4" name="Line 31">
                <a:extLst>
                  <a:ext uri="{FF2B5EF4-FFF2-40B4-BE49-F238E27FC236}">
                    <a16:creationId xmlns:a16="http://schemas.microsoft.com/office/drawing/2014/main" id="{998B6D4F-4AD8-4BAD-9BF5-6635E3E9E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2484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27" name="Text Box 32">
              <a:extLst>
                <a:ext uri="{FF2B5EF4-FFF2-40B4-BE49-F238E27FC236}">
                  <a16:creationId xmlns:a16="http://schemas.microsoft.com/office/drawing/2014/main" id="{B5E7AE82-34C0-4C24-95DD-627938F30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" y="2536"/>
              <a:ext cx="11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MODFLOW cell</a:t>
              </a:r>
            </a:p>
          </p:txBody>
        </p:sp>
      </p:grpSp>
      <p:sp>
        <p:nvSpPr>
          <p:cNvPr id="13318" name="Freeform 34">
            <a:extLst>
              <a:ext uri="{FF2B5EF4-FFF2-40B4-BE49-F238E27FC236}">
                <a16:creationId xmlns:a16="http://schemas.microsoft.com/office/drawing/2014/main" id="{1B88E5AD-8EE1-4406-AC54-24641457D889}"/>
              </a:ext>
            </a:extLst>
          </p:cNvPr>
          <p:cNvSpPr>
            <a:spLocks/>
          </p:cNvSpPr>
          <p:nvPr/>
        </p:nvSpPr>
        <p:spPr bwMode="auto">
          <a:xfrm>
            <a:off x="2578100" y="4086225"/>
            <a:ext cx="1212850" cy="1344613"/>
          </a:xfrm>
          <a:custGeom>
            <a:avLst/>
            <a:gdLst>
              <a:gd name="T0" fmla="*/ 0 w 764"/>
              <a:gd name="T1" fmla="*/ 2134573931 h 847"/>
              <a:gd name="T2" fmla="*/ 206652813 w 764"/>
              <a:gd name="T3" fmla="*/ 1038304761 h 847"/>
              <a:gd name="T4" fmla="*/ 1184473438 w 764"/>
              <a:gd name="T5" fmla="*/ 327620434 h 847"/>
              <a:gd name="T6" fmla="*/ 1925399375 w 764"/>
              <a:gd name="T7" fmla="*/ 0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764"/>
              <a:gd name="T13" fmla="*/ 0 h 847"/>
              <a:gd name="T14" fmla="*/ 764 w 764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4" h="847">
                <a:moveTo>
                  <a:pt x="0" y="847"/>
                </a:moveTo>
                <a:cubicBezTo>
                  <a:pt x="2" y="689"/>
                  <a:pt x="4" y="532"/>
                  <a:pt x="82" y="412"/>
                </a:cubicBezTo>
                <a:cubicBezTo>
                  <a:pt x="160" y="292"/>
                  <a:pt x="356" y="199"/>
                  <a:pt x="470" y="130"/>
                </a:cubicBezTo>
                <a:cubicBezTo>
                  <a:pt x="584" y="61"/>
                  <a:pt x="674" y="30"/>
                  <a:pt x="764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35">
            <a:extLst>
              <a:ext uri="{FF2B5EF4-FFF2-40B4-BE49-F238E27FC236}">
                <a16:creationId xmlns:a16="http://schemas.microsoft.com/office/drawing/2014/main" id="{07C8FB7A-03BE-4746-813D-0389DD052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3760788"/>
            <a:ext cx="611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320" name="Freeform 36">
            <a:extLst>
              <a:ext uri="{FF2B5EF4-FFF2-40B4-BE49-F238E27FC236}">
                <a16:creationId xmlns:a16="http://schemas.microsoft.com/office/drawing/2014/main" id="{788B3C3B-CF6B-4A41-ADFD-EAF85012DA9A}"/>
              </a:ext>
            </a:extLst>
          </p:cNvPr>
          <p:cNvSpPr>
            <a:spLocks/>
          </p:cNvSpPr>
          <p:nvPr/>
        </p:nvSpPr>
        <p:spPr bwMode="auto">
          <a:xfrm>
            <a:off x="3790950" y="4235450"/>
            <a:ext cx="1212850" cy="1344613"/>
          </a:xfrm>
          <a:custGeom>
            <a:avLst/>
            <a:gdLst>
              <a:gd name="T0" fmla="*/ 0 w 764"/>
              <a:gd name="T1" fmla="*/ 2134573931 h 847"/>
              <a:gd name="T2" fmla="*/ 206652813 w 764"/>
              <a:gd name="T3" fmla="*/ 1038304761 h 847"/>
              <a:gd name="T4" fmla="*/ 1184473438 w 764"/>
              <a:gd name="T5" fmla="*/ 327620434 h 847"/>
              <a:gd name="T6" fmla="*/ 1925399375 w 764"/>
              <a:gd name="T7" fmla="*/ 0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764"/>
              <a:gd name="T13" fmla="*/ 0 h 847"/>
              <a:gd name="T14" fmla="*/ 764 w 764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4" h="847">
                <a:moveTo>
                  <a:pt x="0" y="847"/>
                </a:moveTo>
                <a:cubicBezTo>
                  <a:pt x="2" y="689"/>
                  <a:pt x="4" y="532"/>
                  <a:pt x="82" y="412"/>
                </a:cubicBezTo>
                <a:cubicBezTo>
                  <a:pt x="160" y="292"/>
                  <a:pt x="356" y="199"/>
                  <a:pt x="470" y="130"/>
                </a:cubicBezTo>
                <a:cubicBezTo>
                  <a:pt x="584" y="61"/>
                  <a:pt x="674" y="30"/>
                  <a:pt x="764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37">
            <a:extLst>
              <a:ext uri="{FF2B5EF4-FFF2-40B4-BE49-F238E27FC236}">
                <a16:creationId xmlns:a16="http://schemas.microsoft.com/office/drawing/2014/main" id="{E48E1ECC-DB36-479E-B461-C7B89688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3910013"/>
            <a:ext cx="611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322" name="Freeform 38">
            <a:extLst>
              <a:ext uri="{FF2B5EF4-FFF2-40B4-BE49-F238E27FC236}">
                <a16:creationId xmlns:a16="http://schemas.microsoft.com/office/drawing/2014/main" id="{19E862F3-15D2-451E-914D-C1CBA43F7D74}"/>
              </a:ext>
            </a:extLst>
          </p:cNvPr>
          <p:cNvSpPr>
            <a:spLocks/>
          </p:cNvSpPr>
          <p:nvPr/>
        </p:nvSpPr>
        <p:spPr bwMode="auto">
          <a:xfrm>
            <a:off x="1403350" y="3956050"/>
            <a:ext cx="1473200" cy="1400175"/>
          </a:xfrm>
          <a:custGeom>
            <a:avLst/>
            <a:gdLst>
              <a:gd name="T0" fmla="*/ 2147483646 w 928"/>
              <a:gd name="T1" fmla="*/ 2147483646 h 882"/>
              <a:gd name="T2" fmla="*/ 1451610000 w 928"/>
              <a:gd name="T3" fmla="*/ 977820625 h 882"/>
              <a:gd name="T4" fmla="*/ 1066026888 w 928"/>
              <a:gd name="T5" fmla="*/ 652721263 h 882"/>
              <a:gd name="T6" fmla="*/ 650200313 w 928"/>
              <a:gd name="T7" fmla="*/ 385584700 h 882"/>
              <a:gd name="T8" fmla="*/ 0 w 928"/>
              <a:gd name="T9" fmla="*/ 0 h 8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8"/>
              <a:gd name="T16" fmla="*/ 0 h 882"/>
              <a:gd name="T17" fmla="*/ 928 w 928"/>
              <a:gd name="T18" fmla="*/ 882 h 8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8" h="882">
                <a:moveTo>
                  <a:pt x="928" y="882"/>
                </a:moveTo>
                <a:cubicBezTo>
                  <a:pt x="869" y="800"/>
                  <a:pt x="660" y="492"/>
                  <a:pt x="576" y="388"/>
                </a:cubicBezTo>
                <a:cubicBezTo>
                  <a:pt x="492" y="284"/>
                  <a:pt x="476" y="298"/>
                  <a:pt x="423" y="259"/>
                </a:cubicBezTo>
                <a:cubicBezTo>
                  <a:pt x="370" y="220"/>
                  <a:pt x="328" y="196"/>
                  <a:pt x="258" y="153"/>
                </a:cubicBezTo>
                <a:cubicBezTo>
                  <a:pt x="188" y="110"/>
                  <a:pt x="54" y="32"/>
                  <a:pt x="0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Text Box 39">
            <a:extLst>
              <a:ext uri="{FF2B5EF4-FFF2-40B4-BE49-F238E27FC236}">
                <a16:creationId xmlns:a16="http://schemas.microsoft.com/office/drawing/2014/main" id="{575286BC-6415-4C3B-93E5-BCE02F5E5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632200"/>
            <a:ext cx="611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98DD57E1-34D2-4805-AA10-5EFA0AB1F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4714875"/>
            <a:ext cx="3697288" cy="158115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Most interaction between groundwater and surface water is lumped into the </a:t>
            </a: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W</a:t>
            </a: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  term</a:t>
            </a:r>
          </a:p>
        </p:txBody>
      </p:sp>
      <p:pic>
        <p:nvPicPr>
          <p:cNvPr id="13325" name="Picture 7">
            <a:extLst>
              <a:ext uri="{FF2B5EF4-FFF2-40B4-BE49-F238E27FC236}">
                <a16:creationId xmlns:a16="http://schemas.microsoft.com/office/drawing/2014/main" id="{0EC175E1-18A9-451B-BCC3-7BEFDB5C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931863"/>
            <a:ext cx="317023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0302E9-BDE7-4231-803D-9ABD3D422DCB}"/>
                  </a:ext>
                </a:extLst>
              </p:cNvPr>
              <p:cNvSpPr txBox="1"/>
              <p:nvPr/>
            </p:nvSpPr>
            <p:spPr>
              <a:xfrm>
                <a:off x="4025106" y="3143012"/>
                <a:ext cx="3014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W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+…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0302E9-BDE7-4231-803D-9ABD3D42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106" y="3143012"/>
                <a:ext cx="3014993" cy="369332"/>
              </a:xfrm>
              <a:prstGeom prst="rect">
                <a:avLst/>
              </a:prstGeom>
              <a:blipFill>
                <a:blip r:embed="rId3"/>
                <a:stretch>
                  <a:fillRect l="-6061" t="-26667" r="-40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4ECEEC54-5BD3-4B7F-AB2D-C312CAF4B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Volume Averaged (Conservative) Groundwater Flow Equation</a:t>
            </a:r>
          </a:p>
        </p:txBody>
      </p:sp>
      <p:sp>
        <p:nvSpPr>
          <p:cNvPr id="14339" name="Rectangle 5">
            <a:extLst>
              <a:ext uri="{FF2B5EF4-FFF2-40B4-BE49-F238E27FC236}">
                <a16:creationId xmlns:a16="http://schemas.microsoft.com/office/drawing/2014/main" id="{1B22178E-BAAA-40F1-AE09-1239B01A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43138"/>
            <a:ext cx="777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en-US">
                <a:solidFill>
                  <a:schemeClr val="bg1"/>
                </a:solidFill>
              </a:rPr>
              <a:t>Finite differences are applied to this equation:</a:t>
            </a:r>
          </a:p>
        </p:txBody>
      </p:sp>
      <p:pic>
        <p:nvPicPr>
          <p:cNvPr id="14340" name="Picture 7">
            <a:extLst>
              <a:ext uri="{FF2B5EF4-FFF2-40B4-BE49-F238E27FC236}">
                <a16:creationId xmlns:a16="http://schemas.microsoft.com/office/drawing/2014/main" id="{D729ED2E-8C17-4C58-82DB-3A77A64E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3641725"/>
            <a:ext cx="317023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70284AD0-1AC4-4CE7-A03E-1E15C03E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5256213"/>
            <a:ext cx="448468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2" name="Group 10">
            <a:extLst>
              <a:ext uri="{FF2B5EF4-FFF2-40B4-BE49-F238E27FC236}">
                <a16:creationId xmlns:a16="http://schemas.microsoft.com/office/drawing/2014/main" id="{B9D028C4-0B02-4957-AB62-1F5978EB44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1000" y="6400800"/>
            <a:ext cx="1004888" cy="320675"/>
            <a:chOff x="3888" y="3667"/>
            <a:chExt cx="1782" cy="569"/>
          </a:xfrm>
        </p:grpSpPr>
        <p:pic>
          <p:nvPicPr>
            <p:cNvPr id="14344" name="Picture 11" descr="USGSwave">
              <a:extLst>
                <a:ext uri="{FF2B5EF4-FFF2-40B4-BE49-F238E27FC236}">
                  <a16:creationId xmlns:a16="http://schemas.microsoft.com/office/drawing/2014/main" id="{3A9A60A1-03F3-4964-B869-0E0412A8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696"/>
              <a:ext cx="400" cy="36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14345" name="WordArt 12">
              <a:extLst>
                <a:ext uri="{FF2B5EF4-FFF2-40B4-BE49-F238E27FC236}">
                  <a16:creationId xmlns:a16="http://schemas.microsoft.com/office/drawing/2014/main" id="{2A43F15F-E8AC-48E7-8EEC-12B1CD820E3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346" y="3667"/>
              <a:ext cx="1324" cy="39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solidFill>
                    <a:srgbClr val="F8F8F8"/>
                  </a:solidFill>
                  <a:latin typeface="Arial Black" panose="020B0A04020102020204" pitchFamily="34" charset="0"/>
                </a:rPr>
                <a:t>USGS</a:t>
              </a:r>
            </a:p>
          </p:txBody>
        </p:sp>
        <p:sp>
          <p:nvSpPr>
            <p:cNvPr id="14346" name="WordArt 13">
              <a:extLst>
                <a:ext uri="{FF2B5EF4-FFF2-40B4-BE49-F238E27FC236}">
                  <a16:creationId xmlns:a16="http://schemas.microsoft.com/office/drawing/2014/main" id="{1F2B1223-1BBB-42C6-9DE3-0443E331250B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915" y="4095"/>
              <a:ext cx="1753" cy="14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solidFill>
                    <a:srgbClr val="F8F8F8"/>
                  </a:solidFill>
                  <a:latin typeface="Arial Black" panose="020B0A04020102020204" pitchFamily="34" charset="0"/>
                </a:rPr>
                <a:t>science for a changing world</a:t>
              </a:r>
            </a:p>
          </p:txBody>
        </p:sp>
      </p:grpSp>
      <p:sp>
        <p:nvSpPr>
          <p:cNvPr id="14343" name="Rectangle 15">
            <a:extLst>
              <a:ext uri="{FF2B5EF4-FFF2-40B4-BE49-F238E27FC236}">
                <a16:creationId xmlns:a16="http://schemas.microsoft.com/office/drawing/2014/main" id="{5BC061A3-8925-48AE-BF70-B01EA86D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BC973A6B-9CC0-4B43-AF63-D37C10825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Arial" panose="020B0604020202020204" pitchFamily="34" charset="0"/>
              </a:rPr>
              <a:t>Aquifer Storage</a:t>
            </a:r>
          </a:p>
        </p:txBody>
      </p:sp>
      <p:sp>
        <p:nvSpPr>
          <p:cNvPr id="15363" name="Rectangle 5">
            <a:extLst>
              <a:ext uri="{FF2B5EF4-FFF2-40B4-BE49-F238E27FC236}">
                <a16:creationId xmlns:a16="http://schemas.microsoft.com/office/drawing/2014/main" id="{86FAF0CE-5884-4EFE-A771-AA2CA6E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43138"/>
            <a:ext cx="777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chemeClr val="bg1"/>
              </a:buClr>
              <a:buSzPct val="80000"/>
              <a:buFontTx/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5364" name="Rectangle 15">
            <a:extLst>
              <a:ext uri="{FF2B5EF4-FFF2-40B4-BE49-F238E27FC236}">
                <a16:creationId xmlns:a16="http://schemas.microsoft.com/office/drawing/2014/main" id="{38B98B76-6BF3-4DC1-A498-99066D4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i="1"/>
          </a:p>
        </p:txBody>
      </p:sp>
      <p:pic>
        <p:nvPicPr>
          <p:cNvPr id="15365" name="Picture 11">
            <a:extLst>
              <a:ext uri="{FF2B5EF4-FFF2-40B4-BE49-F238E27FC236}">
                <a16:creationId xmlns:a16="http://schemas.microsoft.com/office/drawing/2014/main" id="{4A8A445A-1DDE-4A9F-BB08-7C33E72B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5363"/>
            <a:ext cx="9144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850CD2-D5C3-4281-99F5-968F539ECAD4}"/>
              </a:ext>
            </a:extLst>
          </p:cNvPr>
          <p:cNvSpPr/>
          <p:nvPr/>
        </p:nvSpPr>
        <p:spPr>
          <a:xfrm>
            <a:off x="3165475" y="2422525"/>
            <a:ext cx="766763" cy="731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E277A3-C1DE-456D-B735-DA3E911905D7}"/>
              </a:ext>
            </a:extLst>
          </p:cNvPr>
          <p:cNvSpPr/>
          <p:nvPr/>
        </p:nvSpPr>
        <p:spPr>
          <a:xfrm>
            <a:off x="4278313" y="2427288"/>
            <a:ext cx="766762" cy="73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84035-EE92-4808-A9E2-06276AD5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30" y="4103370"/>
            <a:ext cx="3254353" cy="2684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DCED3C6-95BD-4717-AA6F-BF10FFFFF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9338" y="0"/>
            <a:ext cx="4505325" cy="506413"/>
          </a:xfrm>
        </p:spPr>
        <p:txBody>
          <a:bodyPr/>
          <a:lstStyle/>
          <a:p>
            <a:pPr algn="l" eaLnBrk="1" hangingPunct="1"/>
            <a:r>
              <a:rPr lang="en-US" altLang="en-US" sz="2800">
                <a:solidFill>
                  <a:srgbClr val="99CCFF"/>
                </a:solidFill>
                <a:latin typeface="Arial" panose="020B0604020202020204" pitchFamily="34" charset="0"/>
              </a:rPr>
              <a:t>Groundwater Flow Quiz</a:t>
            </a:r>
          </a:p>
        </p:txBody>
      </p:sp>
      <p:sp>
        <p:nvSpPr>
          <p:cNvPr id="29699" name="Text Box 4">
            <a:extLst>
              <a:ext uri="{FF2B5EF4-FFF2-40B4-BE49-F238E27FC236}">
                <a16:creationId xmlns:a16="http://schemas.microsoft.com/office/drawing/2014/main" id="{9ADFB844-7377-4187-99F1-0A82ADCC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422275"/>
            <a:ext cx="83518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Below are hydrographs from three different observation wells. Carefully inspect the hydrographs and make a judgment as to whether steady-state or transient groundwater flow conditions prevail.</a:t>
            </a:r>
          </a:p>
        </p:txBody>
      </p:sp>
      <p:grpSp>
        <p:nvGrpSpPr>
          <p:cNvPr id="29700" name="Group 23">
            <a:extLst>
              <a:ext uri="{FF2B5EF4-FFF2-40B4-BE49-F238E27FC236}">
                <a16:creationId xmlns:a16="http://schemas.microsoft.com/office/drawing/2014/main" id="{12DA44CB-EA00-4E60-AF7F-3DF480120F08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1309688"/>
            <a:ext cx="6126162" cy="1668462"/>
            <a:chOff x="434" y="1293"/>
            <a:chExt cx="3859" cy="1051"/>
          </a:xfrm>
        </p:grpSpPr>
        <p:sp>
          <p:nvSpPr>
            <p:cNvPr id="29732" name="Rectangle 5">
              <a:extLst>
                <a:ext uri="{FF2B5EF4-FFF2-40B4-BE49-F238E27FC236}">
                  <a16:creationId xmlns:a16="http://schemas.microsoft.com/office/drawing/2014/main" id="{52C8BF46-0BAF-427C-AC52-428AC84EE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" y="1293"/>
              <a:ext cx="1878" cy="1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33" name="Freeform 7">
              <a:extLst>
                <a:ext uri="{FF2B5EF4-FFF2-40B4-BE49-F238E27FC236}">
                  <a16:creationId xmlns:a16="http://schemas.microsoft.com/office/drawing/2014/main" id="{4EEA6F56-FCFA-4A39-87C6-FE4640CAD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1419"/>
              <a:ext cx="1164" cy="729"/>
            </a:xfrm>
            <a:custGeom>
              <a:avLst/>
              <a:gdLst>
                <a:gd name="T0" fmla="*/ 0 w 1164"/>
                <a:gd name="T1" fmla="*/ 0 h 729"/>
                <a:gd name="T2" fmla="*/ 0 w 1164"/>
                <a:gd name="T3" fmla="*/ 729 h 729"/>
                <a:gd name="T4" fmla="*/ 1164 w 1164"/>
                <a:gd name="T5" fmla="*/ 729 h 729"/>
                <a:gd name="T6" fmla="*/ 0 60000 65536"/>
                <a:gd name="T7" fmla="*/ 0 60000 65536"/>
                <a:gd name="T8" fmla="*/ 0 60000 65536"/>
                <a:gd name="T9" fmla="*/ 0 w 1164"/>
                <a:gd name="T10" fmla="*/ 0 h 729"/>
                <a:gd name="T11" fmla="*/ 1164 w 1164"/>
                <a:gd name="T12" fmla="*/ 729 h 7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4" h="729">
                  <a:moveTo>
                    <a:pt x="0" y="0"/>
                  </a:moveTo>
                  <a:lnTo>
                    <a:pt x="0" y="729"/>
                  </a:lnTo>
                  <a:lnTo>
                    <a:pt x="1164" y="72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Rectangle 9">
              <a:extLst>
                <a:ext uri="{FF2B5EF4-FFF2-40B4-BE49-F238E27FC236}">
                  <a16:creationId xmlns:a16="http://schemas.microsoft.com/office/drawing/2014/main" id="{AD875AB0-893C-4AA6-8037-020CA5A2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1309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Well A</a:t>
              </a:r>
            </a:p>
          </p:txBody>
        </p:sp>
        <p:grpSp>
          <p:nvGrpSpPr>
            <p:cNvPr id="29735" name="Group 12">
              <a:extLst>
                <a:ext uri="{FF2B5EF4-FFF2-40B4-BE49-F238E27FC236}">
                  <a16:creationId xmlns:a16="http://schemas.microsoft.com/office/drawing/2014/main" id="{B92BADA8-99B5-4CAD-9FCB-EA26E3BB9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" y="2113"/>
              <a:ext cx="777" cy="231"/>
              <a:chOff x="909" y="2113"/>
              <a:chExt cx="777" cy="231"/>
            </a:xfrm>
          </p:grpSpPr>
          <p:sp>
            <p:nvSpPr>
              <p:cNvPr id="29744" name="Rectangle 10">
                <a:extLst>
                  <a:ext uri="{FF2B5EF4-FFF2-40B4-BE49-F238E27FC236}">
                    <a16:creationId xmlns:a16="http://schemas.microsoft.com/office/drawing/2014/main" id="{140B9C42-CDE3-4A7A-91E6-1D138BB33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" y="2113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9745" name="Line 11">
                <a:extLst>
                  <a:ext uri="{FF2B5EF4-FFF2-40B4-BE49-F238E27FC236}">
                    <a16:creationId xmlns:a16="http://schemas.microsoft.com/office/drawing/2014/main" id="{6E224FD7-A0CD-417F-8EFE-FFEEE30FB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2" y="2233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36" name="Group 16">
              <a:extLst>
                <a:ext uri="{FF2B5EF4-FFF2-40B4-BE49-F238E27FC236}">
                  <a16:creationId xmlns:a16="http://schemas.microsoft.com/office/drawing/2014/main" id="{EE7E1A17-FCAB-4CC3-8529-4E0FD48F27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89" y="1656"/>
              <a:ext cx="777" cy="231"/>
              <a:chOff x="924" y="1699"/>
              <a:chExt cx="777" cy="231"/>
            </a:xfrm>
          </p:grpSpPr>
          <p:sp>
            <p:nvSpPr>
              <p:cNvPr id="29742" name="Rectangle 14">
                <a:extLst>
                  <a:ext uri="{FF2B5EF4-FFF2-40B4-BE49-F238E27FC236}">
                    <a16:creationId xmlns:a16="http://schemas.microsoft.com/office/drawing/2014/main" id="{F5A311D3-49CB-47ED-8346-5A537BAB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169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HEAD</a:t>
                </a:r>
              </a:p>
            </p:txBody>
          </p:sp>
          <p:sp>
            <p:nvSpPr>
              <p:cNvPr id="29743" name="Line 15">
                <a:extLst>
                  <a:ext uri="{FF2B5EF4-FFF2-40B4-BE49-F238E27FC236}">
                    <a16:creationId xmlns:a16="http://schemas.microsoft.com/office/drawing/2014/main" id="{932EB40A-33E9-4A1E-B562-6575D98E4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819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37" name="Line 17">
              <a:extLst>
                <a:ext uri="{FF2B5EF4-FFF2-40B4-BE49-F238E27FC236}">
                  <a16:creationId xmlns:a16="http://schemas.microsoft.com/office/drawing/2014/main" id="{0FEA1367-3A97-4CAD-8D53-19333175C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" y="1788"/>
              <a:ext cx="1064" cy="0"/>
            </a:xfrm>
            <a:prstGeom prst="line">
              <a:avLst/>
            </a:prstGeom>
            <a:noFill/>
            <a:ln w="28575">
              <a:solidFill>
                <a:srgbClr val="004A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8" name="Rectangle 19">
              <a:extLst>
                <a:ext uri="{FF2B5EF4-FFF2-40B4-BE49-F238E27FC236}">
                  <a16:creationId xmlns:a16="http://schemas.microsoft.com/office/drawing/2014/main" id="{399A27C7-6278-408A-A52E-411555F86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65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39" name="Text Box 20">
              <a:extLst>
                <a:ext uri="{FF2B5EF4-FFF2-40B4-BE49-F238E27FC236}">
                  <a16:creationId xmlns:a16="http://schemas.microsoft.com/office/drawing/2014/main" id="{423E89D5-9B8A-4608-A096-350AD08B0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400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40" name="Rectangle 21">
              <a:extLst>
                <a:ext uri="{FF2B5EF4-FFF2-40B4-BE49-F238E27FC236}">
                  <a16:creationId xmlns:a16="http://schemas.microsoft.com/office/drawing/2014/main" id="{43EA6990-6DD9-411D-B882-FAB4F2DA4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937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41" name="Text Box 22">
              <a:extLst>
                <a:ext uri="{FF2B5EF4-FFF2-40B4-BE49-F238E27FC236}">
                  <a16:creationId xmlns:a16="http://schemas.microsoft.com/office/drawing/2014/main" id="{D5C0BCD0-8659-4799-B5AD-556FD02C3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872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</p:grpSp>
      <p:grpSp>
        <p:nvGrpSpPr>
          <p:cNvPr id="29701" name="Group 59">
            <a:extLst>
              <a:ext uri="{FF2B5EF4-FFF2-40B4-BE49-F238E27FC236}">
                <a16:creationId xmlns:a16="http://schemas.microsoft.com/office/drawing/2014/main" id="{A5F48527-CAE7-489B-A8E6-C9040A1D3BE6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3035300"/>
            <a:ext cx="6126162" cy="1668463"/>
            <a:chOff x="785" y="2027"/>
            <a:chExt cx="3859" cy="1051"/>
          </a:xfrm>
        </p:grpSpPr>
        <p:sp>
          <p:nvSpPr>
            <p:cNvPr id="29718" name="Rectangle 25">
              <a:extLst>
                <a:ext uri="{FF2B5EF4-FFF2-40B4-BE49-F238E27FC236}">
                  <a16:creationId xmlns:a16="http://schemas.microsoft.com/office/drawing/2014/main" id="{CBD93C40-39CD-4903-AE4C-3155EE479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027"/>
              <a:ext cx="1878" cy="1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19" name="Freeform 26">
              <a:extLst>
                <a:ext uri="{FF2B5EF4-FFF2-40B4-BE49-F238E27FC236}">
                  <a16:creationId xmlns:a16="http://schemas.microsoft.com/office/drawing/2014/main" id="{4584CB0D-49A6-4AAF-99E5-9D46ABB7D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" y="2153"/>
              <a:ext cx="1164" cy="729"/>
            </a:xfrm>
            <a:custGeom>
              <a:avLst/>
              <a:gdLst>
                <a:gd name="T0" fmla="*/ 0 w 1164"/>
                <a:gd name="T1" fmla="*/ 0 h 729"/>
                <a:gd name="T2" fmla="*/ 0 w 1164"/>
                <a:gd name="T3" fmla="*/ 729 h 729"/>
                <a:gd name="T4" fmla="*/ 1164 w 1164"/>
                <a:gd name="T5" fmla="*/ 729 h 729"/>
                <a:gd name="T6" fmla="*/ 0 60000 65536"/>
                <a:gd name="T7" fmla="*/ 0 60000 65536"/>
                <a:gd name="T8" fmla="*/ 0 60000 65536"/>
                <a:gd name="T9" fmla="*/ 0 w 1164"/>
                <a:gd name="T10" fmla="*/ 0 h 729"/>
                <a:gd name="T11" fmla="*/ 1164 w 1164"/>
                <a:gd name="T12" fmla="*/ 729 h 7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4" h="729">
                  <a:moveTo>
                    <a:pt x="0" y="0"/>
                  </a:moveTo>
                  <a:lnTo>
                    <a:pt x="0" y="729"/>
                  </a:lnTo>
                  <a:lnTo>
                    <a:pt x="1164" y="72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Rectangle 27">
              <a:extLst>
                <a:ext uri="{FF2B5EF4-FFF2-40B4-BE49-F238E27FC236}">
                  <a16:creationId xmlns:a16="http://schemas.microsoft.com/office/drawing/2014/main" id="{12902917-8EC0-42B4-8F70-5DF0B6525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2043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Well B</a:t>
              </a:r>
            </a:p>
          </p:txBody>
        </p:sp>
        <p:grpSp>
          <p:nvGrpSpPr>
            <p:cNvPr id="29721" name="Group 28">
              <a:extLst>
                <a:ext uri="{FF2B5EF4-FFF2-40B4-BE49-F238E27FC236}">
                  <a16:creationId xmlns:a16="http://schemas.microsoft.com/office/drawing/2014/main" id="{AA3405D4-23D9-4B06-9CBC-217F421C7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0" y="2847"/>
              <a:ext cx="777" cy="231"/>
              <a:chOff x="909" y="2113"/>
              <a:chExt cx="777" cy="231"/>
            </a:xfrm>
          </p:grpSpPr>
          <p:sp>
            <p:nvSpPr>
              <p:cNvPr id="29730" name="Rectangle 29">
                <a:extLst>
                  <a:ext uri="{FF2B5EF4-FFF2-40B4-BE49-F238E27FC236}">
                    <a16:creationId xmlns:a16="http://schemas.microsoft.com/office/drawing/2014/main" id="{2068DE00-8517-4FA7-A5A4-C76F2126E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" y="2113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9731" name="Line 30">
                <a:extLst>
                  <a:ext uri="{FF2B5EF4-FFF2-40B4-BE49-F238E27FC236}">
                    <a16:creationId xmlns:a16="http://schemas.microsoft.com/office/drawing/2014/main" id="{781C2BBE-7AA9-43EF-A937-C143AC79A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2" y="2233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22" name="Group 31">
              <a:extLst>
                <a:ext uri="{FF2B5EF4-FFF2-40B4-BE49-F238E27FC236}">
                  <a16:creationId xmlns:a16="http://schemas.microsoft.com/office/drawing/2014/main" id="{E7741BAE-0F70-47FA-B790-79A2EB9C98E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40" y="2390"/>
              <a:ext cx="777" cy="231"/>
              <a:chOff x="924" y="1699"/>
              <a:chExt cx="777" cy="231"/>
            </a:xfrm>
          </p:grpSpPr>
          <p:sp>
            <p:nvSpPr>
              <p:cNvPr id="29728" name="Rectangle 32">
                <a:extLst>
                  <a:ext uri="{FF2B5EF4-FFF2-40B4-BE49-F238E27FC236}">
                    <a16:creationId xmlns:a16="http://schemas.microsoft.com/office/drawing/2014/main" id="{54A4BE8E-CA01-4A32-87FC-AC30BC4E5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169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HEAD</a:t>
                </a:r>
              </a:p>
            </p:txBody>
          </p:sp>
          <p:sp>
            <p:nvSpPr>
              <p:cNvPr id="29729" name="Line 33">
                <a:extLst>
                  <a:ext uri="{FF2B5EF4-FFF2-40B4-BE49-F238E27FC236}">
                    <a16:creationId xmlns:a16="http://schemas.microsoft.com/office/drawing/2014/main" id="{DE206B1B-82DE-4F9A-B5A5-2FB05A95B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819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23" name="Rectangle 35">
              <a:extLst>
                <a:ext uri="{FF2B5EF4-FFF2-40B4-BE49-F238E27FC236}">
                  <a16:creationId xmlns:a16="http://schemas.microsoft.com/office/drawing/2014/main" id="{E30012B7-3A8B-470E-BB9E-72E8B4AA0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2199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24" name="Text Box 36">
              <a:extLst>
                <a:ext uri="{FF2B5EF4-FFF2-40B4-BE49-F238E27FC236}">
                  <a16:creationId xmlns:a16="http://schemas.microsoft.com/office/drawing/2014/main" id="{CDD8DF93-7594-435E-A280-492547769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134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25" name="Rectangle 37">
              <a:extLst>
                <a:ext uri="{FF2B5EF4-FFF2-40B4-BE49-F238E27FC236}">
                  <a16:creationId xmlns:a16="http://schemas.microsoft.com/office/drawing/2014/main" id="{EBD01C85-5896-4356-B252-D409D6F46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2671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26" name="Text Box 38">
              <a:extLst>
                <a:ext uri="{FF2B5EF4-FFF2-40B4-BE49-F238E27FC236}">
                  <a16:creationId xmlns:a16="http://schemas.microsoft.com/office/drawing/2014/main" id="{E5233E08-1EF2-40EE-B446-70495AD66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60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  <p:sp>
          <p:nvSpPr>
            <p:cNvPr id="29727" name="Freeform 54">
              <a:extLst>
                <a:ext uri="{FF2B5EF4-FFF2-40B4-BE49-F238E27FC236}">
                  <a16:creationId xmlns:a16="http://schemas.microsoft.com/office/drawing/2014/main" id="{220FF00E-EA37-4C77-A053-117DA3DE7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2284"/>
              <a:ext cx="1028" cy="452"/>
            </a:xfrm>
            <a:custGeom>
              <a:avLst/>
              <a:gdLst>
                <a:gd name="T0" fmla="*/ 0 w 1028"/>
                <a:gd name="T1" fmla="*/ 52 h 452"/>
                <a:gd name="T2" fmla="*/ 68 w 1028"/>
                <a:gd name="T3" fmla="*/ 0 h 452"/>
                <a:gd name="T4" fmla="*/ 96 w 1028"/>
                <a:gd name="T5" fmla="*/ 76 h 452"/>
                <a:gd name="T6" fmla="*/ 140 w 1028"/>
                <a:gd name="T7" fmla="*/ 52 h 452"/>
                <a:gd name="T8" fmla="*/ 232 w 1028"/>
                <a:gd name="T9" fmla="*/ 204 h 452"/>
                <a:gd name="T10" fmla="*/ 292 w 1028"/>
                <a:gd name="T11" fmla="*/ 228 h 452"/>
                <a:gd name="T12" fmla="*/ 360 w 1028"/>
                <a:gd name="T13" fmla="*/ 204 h 452"/>
                <a:gd name="T14" fmla="*/ 412 w 1028"/>
                <a:gd name="T15" fmla="*/ 324 h 452"/>
                <a:gd name="T16" fmla="*/ 492 w 1028"/>
                <a:gd name="T17" fmla="*/ 336 h 452"/>
                <a:gd name="T18" fmla="*/ 568 w 1028"/>
                <a:gd name="T19" fmla="*/ 260 h 452"/>
                <a:gd name="T20" fmla="*/ 628 w 1028"/>
                <a:gd name="T21" fmla="*/ 412 h 452"/>
                <a:gd name="T22" fmla="*/ 736 w 1028"/>
                <a:gd name="T23" fmla="*/ 376 h 452"/>
                <a:gd name="T24" fmla="*/ 840 w 1028"/>
                <a:gd name="T25" fmla="*/ 452 h 452"/>
                <a:gd name="T26" fmla="*/ 896 w 1028"/>
                <a:gd name="T27" fmla="*/ 400 h 452"/>
                <a:gd name="T28" fmla="*/ 948 w 1028"/>
                <a:gd name="T29" fmla="*/ 436 h 452"/>
                <a:gd name="T30" fmla="*/ 1028 w 1028"/>
                <a:gd name="T31" fmla="*/ 416 h 4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8"/>
                <a:gd name="T49" fmla="*/ 0 h 452"/>
                <a:gd name="T50" fmla="*/ 1028 w 1028"/>
                <a:gd name="T51" fmla="*/ 452 h 45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8" h="452">
                  <a:moveTo>
                    <a:pt x="0" y="52"/>
                  </a:moveTo>
                  <a:lnTo>
                    <a:pt x="68" y="0"/>
                  </a:lnTo>
                  <a:lnTo>
                    <a:pt x="96" y="76"/>
                  </a:lnTo>
                  <a:lnTo>
                    <a:pt x="140" y="52"/>
                  </a:lnTo>
                  <a:lnTo>
                    <a:pt x="232" y="204"/>
                  </a:lnTo>
                  <a:lnTo>
                    <a:pt x="292" y="228"/>
                  </a:lnTo>
                  <a:lnTo>
                    <a:pt x="360" y="204"/>
                  </a:lnTo>
                  <a:lnTo>
                    <a:pt x="412" y="324"/>
                  </a:lnTo>
                  <a:lnTo>
                    <a:pt x="492" y="336"/>
                  </a:lnTo>
                  <a:lnTo>
                    <a:pt x="568" y="260"/>
                  </a:lnTo>
                  <a:lnTo>
                    <a:pt x="628" y="412"/>
                  </a:lnTo>
                  <a:lnTo>
                    <a:pt x="736" y="376"/>
                  </a:lnTo>
                  <a:lnTo>
                    <a:pt x="840" y="452"/>
                  </a:lnTo>
                  <a:lnTo>
                    <a:pt x="896" y="400"/>
                  </a:lnTo>
                  <a:lnTo>
                    <a:pt x="948" y="436"/>
                  </a:lnTo>
                  <a:lnTo>
                    <a:pt x="1028" y="416"/>
                  </a:lnTo>
                </a:path>
              </a:pathLst>
            </a:custGeom>
            <a:noFill/>
            <a:ln w="28575" cmpd="sng">
              <a:solidFill>
                <a:srgbClr val="004A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702" name="Group 58">
            <a:extLst>
              <a:ext uri="{FF2B5EF4-FFF2-40B4-BE49-F238E27FC236}">
                <a16:creationId xmlns:a16="http://schemas.microsoft.com/office/drawing/2014/main" id="{78D6740E-5B48-4809-8780-6469154AC1AB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4760913"/>
            <a:ext cx="6126162" cy="1668462"/>
            <a:chOff x="785" y="3204"/>
            <a:chExt cx="3859" cy="1051"/>
          </a:xfrm>
        </p:grpSpPr>
        <p:sp>
          <p:nvSpPr>
            <p:cNvPr id="29703" name="Rectangle 50">
              <a:extLst>
                <a:ext uri="{FF2B5EF4-FFF2-40B4-BE49-F238E27FC236}">
                  <a16:creationId xmlns:a16="http://schemas.microsoft.com/office/drawing/2014/main" id="{5F396694-D5E0-447C-BFD2-041CB8AC8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376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04" name="Text Box 51">
              <a:extLst>
                <a:ext uri="{FF2B5EF4-FFF2-40B4-BE49-F238E27FC236}">
                  <a16:creationId xmlns:a16="http://schemas.microsoft.com/office/drawing/2014/main" id="{4C1E4750-6BB7-401D-9CE6-72EAAAD3D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3311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05" name="Rectangle 52">
              <a:extLst>
                <a:ext uri="{FF2B5EF4-FFF2-40B4-BE49-F238E27FC236}">
                  <a16:creationId xmlns:a16="http://schemas.microsoft.com/office/drawing/2014/main" id="{92D06ACB-1307-4341-8AFD-F52D503B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848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06" name="Text Box 53">
              <a:extLst>
                <a:ext uri="{FF2B5EF4-FFF2-40B4-BE49-F238E27FC236}">
                  <a16:creationId xmlns:a16="http://schemas.microsoft.com/office/drawing/2014/main" id="{B6CC5FBD-FC00-47DE-A51C-E26401667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3783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  <p:grpSp>
          <p:nvGrpSpPr>
            <p:cNvPr id="29707" name="Group 57">
              <a:extLst>
                <a:ext uri="{FF2B5EF4-FFF2-40B4-BE49-F238E27FC236}">
                  <a16:creationId xmlns:a16="http://schemas.microsoft.com/office/drawing/2014/main" id="{98A8C769-B413-448C-9A64-C2E454609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" y="3204"/>
              <a:ext cx="1878" cy="1051"/>
              <a:chOff x="785" y="3204"/>
              <a:chExt cx="1878" cy="1051"/>
            </a:xfrm>
          </p:grpSpPr>
          <p:sp>
            <p:nvSpPr>
              <p:cNvPr id="29708" name="Rectangle 40">
                <a:extLst>
                  <a:ext uri="{FF2B5EF4-FFF2-40B4-BE49-F238E27FC236}">
                    <a16:creationId xmlns:a16="http://schemas.microsoft.com/office/drawing/2014/main" id="{8C0AD040-AA55-4694-B90F-DC6223F4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3204"/>
                <a:ext cx="1878" cy="101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9709" name="Freeform 41">
                <a:extLst>
                  <a:ext uri="{FF2B5EF4-FFF2-40B4-BE49-F238E27FC236}">
                    <a16:creationId xmlns:a16="http://schemas.microsoft.com/office/drawing/2014/main" id="{79F08B9C-2495-4947-96E2-A554F49D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330"/>
                <a:ext cx="1164" cy="729"/>
              </a:xfrm>
              <a:custGeom>
                <a:avLst/>
                <a:gdLst>
                  <a:gd name="T0" fmla="*/ 0 w 1164"/>
                  <a:gd name="T1" fmla="*/ 0 h 729"/>
                  <a:gd name="T2" fmla="*/ 0 w 1164"/>
                  <a:gd name="T3" fmla="*/ 729 h 729"/>
                  <a:gd name="T4" fmla="*/ 1164 w 1164"/>
                  <a:gd name="T5" fmla="*/ 729 h 729"/>
                  <a:gd name="T6" fmla="*/ 0 60000 65536"/>
                  <a:gd name="T7" fmla="*/ 0 60000 65536"/>
                  <a:gd name="T8" fmla="*/ 0 60000 65536"/>
                  <a:gd name="T9" fmla="*/ 0 w 1164"/>
                  <a:gd name="T10" fmla="*/ 0 h 729"/>
                  <a:gd name="T11" fmla="*/ 1164 w 1164"/>
                  <a:gd name="T12" fmla="*/ 729 h 7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64" h="729">
                    <a:moveTo>
                      <a:pt x="0" y="0"/>
                    </a:moveTo>
                    <a:lnTo>
                      <a:pt x="0" y="729"/>
                    </a:lnTo>
                    <a:lnTo>
                      <a:pt x="1164" y="729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0" name="Rectangle 42">
                <a:extLst>
                  <a:ext uri="{FF2B5EF4-FFF2-40B4-BE49-F238E27FC236}">
                    <a16:creationId xmlns:a16="http://schemas.microsoft.com/office/drawing/2014/main" id="{9D1B34FF-639C-40EE-A291-CFB634752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8" y="3220"/>
                <a:ext cx="5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Well C</a:t>
                </a:r>
              </a:p>
            </p:txBody>
          </p:sp>
          <p:grpSp>
            <p:nvGrpSpPr>
              <p:cNvPr id="29711" name="Group 43">
                <a:extLst>
                  <a:ext uri="{FF2B5EF4-FFF2-40B4-BE49-F238E27FC236}">
                    <a16:creationId xmlns:a16="http://schemas.microsoft.com/office/drawing/2014/main" id="{002B1CE1-8659-462D-B2D2-56945FDEE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0" y="4024"/>
                <a:ext cx="777" cy="231"/>
                <a:chOff x="909" y="2113"/>
                <a:chExt cx="777" cy="231"/>
              </a:xfrm>
            </p:grpSpPr>
            <p:sp>
              <p:nvSpPr>
                <p:cNvPr id="29716" name="Rectangle 44">
                  <a:extLst>
                    <a:ext uri="{FF2B5EF4-FFF2-40B4-BE49-F238E27FC236}">
                      <a16:creationId xmlns:a16="http://schemas.microsoft.com/office/drawing/2014/main" id="{18FA8ADD-10B4-4576-8FB6-A809C91A4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9" y="2113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>
                      <a:latin typeface="Arial" panose="020B0604020202020204" pitchFamily="34" charset="0"/>
                    </a:rPr>
                    <a:t>TIME</a:t>
                  </a:r>
                </a:p>
              </p:txBody>
            </p:sp>
            <p:sp>
              <p:nvSpPr>
                <p:cNvPr id="29717" name="Line 45">
                  <a:extLst>
                    <a:ext uri="{FF2B5EF4-FFF2-40B4-BE49-F238E27FC236}">
                      <a16:creationId xmlns:a16="http://schemas.microsoft.com/office/drawing/2014/main" id="{3408B78E-3146-428A-BB56-E3085334B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2" y="2233"/>
                  <a:ext cx="35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712" name="Group 46">
                <a:extLst>
                  <a:ext uri="{FF2B5EF4-FFF2-40B4-BE49-F238E27FC236}">
                    <a16:creationId xmlns:a16="http://schemas.microsoft.com/office/drawing/2014/main" id="{96FB5DCC-9563-4C5B-A339-9101763FB3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0" y="3567"/>
                <a:ext cx="777" cy="231"/>
                <a:chOff x="924" y="1699"/>
                <a:chExt cx="777" cy="231"/>
              </a:xfrm>
            </p:grpSpPr>
            <p:sp>
              <p:nvSpPr>
                <p:cNvPr id="29714" name="Rectangle 47">
                  <a:extLst>
                    <a:ext uri="{FF2B5EF4-FFF2-40B4-BE49-F238E27FC236}">
                      <a16:creationId xmlns:a16="http://schemas.microsoft.com/office/drawing/2014/main" id="{214E857B-D59F-4588-9367-DE13EB0E8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" y="1699"/>
                  <a:ext cx="516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>
                      <a:latin typeface="Arial" panose="020B0604020202020204" pitchFamily="34" charset="0"/>
                    </a:rPr>
                    <a:t>HEAD</a:t>
                  </a:r>
                </a:p>
              </p:txBody>
            </p:sp>
            <p:sp>
              <p:nvSpPr>
                <p:cNvPr id="29715" name="Line 48">
                  <a:extLst>
                    <a:ext uri="{FF2B5EF4-FFF2-40B4-BE49-F238E27FC236}">
                      <a16:creationId xmlns:a16="http://schemas.microsoft.com/office/drawing/2014/main" id="{63A4D76F-CDF6-41DF-B1CD-17AD2278F4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1" y="1819"/>
                  <a:ext cx="3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13" name="Freeform 56">
                <a:extLst>
                  <a:ext uri="{FF2B5EF4-FFF2-40B4-BE49-F238E27FC236}">
                    <a16:creationId xmlns:a16="http://schemas.microsoft.com/office/drawing/2014/main" id="{FE2A58D1-7D76-4C4C-828C-6B722BFB7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568"/>
                <a:ext cx="952" cy="260"/>
              </a:xfrm>
              <a:custGeom>
                <a:avLst/>
                <a:gdLst>
                  <a:gd name="T0" fmla="*/ 0 w 952"/>
                  <a:gd name="T1" fmla="*/ 116 h 260"/>
                  <a:gd name="T2" fmla="*/ 60 w 952"/>
                  <a:gd name="T3" fmla="*/ 24 h 260"/>
                  <a:gd name="T4" fmla="*/ 80 w 952"/>
                  <a:gd name="T5" fmla="*/ 40 h 260"/>
                  <a:gd name="T6" fmla="*/ 116 w 952"/>
                  <a:gd name="T7" fmla="*/ 0 h 260"/>
                  <a:gd name="T8" fmla="*/ 144 w 952"/>
                  <a:gd name="T9" fmla="*/ 76 h 260"/>
                  <a:gd name="T10" fmla="*/ 188 w 952"/>
                  <a:gd name="T11" fmla="*/ 172 h 260"/>
                  <a:gd name="T12" fmla="*/ 212 w 952"/>
                  <a:gd name="T13" fmla="*/ 152 h 260"/>
                  <a:gd name="T14" fmla="*/ 224 w 952"/>
                  <a:gd name="T15" fmla="*/ 256 h 260"/>
                  <a:gd name="T16" fmla="*/ 280 w 952"/>
                  <a:gd name="T17" fmla="*/ 228 h 260"/>
                  <a:gd name="T18" fmla="*/ 328 w 952"/>
                  <a:gd name="T19" fmla="*/ 144 h 260"/>
                  <a:gd name="T20" fmla="*/ 364 w 952"/>
                  <a:gd name="T21" fmla="*/ 60 h 260"/>
                  <a:gd name="T22" fmla="*/ 412 w 952"/>
                  <a:gd name="T23" fmla="*/ 0 h 260"/>
                  <a:gd name="T24" fmla="*/ 452 w 952"/>
                  <a:gd name="T25" fmla="*/ 36 h 260"/>
                  <a:gd name="T26" fmla="*/ 480 w 952"/>
                  <a:gd name="T27" fmla="*/ 32 h 260"/>
                  <a:gd name="T28" fmla="*/ 504 w 952"/>
                  <a:gd name="T29" fmla="*/ 180 h 260"/>
                  <a:gd name="T30" fmla="*/ 536 w 952"/>
                  <a:gd name="T31" fmla="*/ 236 h 260"/>
                  <a:gd name="T32" fmla="*/ 584 w 952"/>
                  <a:gd name="T33" fmla="*/ 212 h 260"/>
                  <a:gd name="T34" fmla="*/ 632 w 952"/>
                  <a:gd name="T35" fmla="*/ 148 h 260"/>
                  <a:gd name="T36" fmla="*/ 660 w 952"/>
                  <a:gd name="T37" fmla="*/ 52 h 260"/>
                  <a:gd name="T38" fmla="*/ 736 w 952"/>
                  <a:gd name="T39" fmla="*/ 0 h 260"/>
                  <a:gd name="T40" fmla="*/ 756 w 952"/>
                  <a:gd name="T41" fmla="*/ 80 h 260"/>
                  <a:gd name="T42" fmla="*/ 788 w 952"/>
                  <a:gd name="T43" fmla="*/ 116 h 260"/>
                  <a:gd name="T44" fmla="*/ 812 w 952"/>
                  <a:gd name="T45" fmla="*/ 208 h 260"/>
                  <a:gd name="T46" fmla="*/ 840 w 952"/>
                  <a:gd name="T47" fmla="*/ 260 h 260"/>
                  <a:gd name="T48" fmla="*/ 880 w 952"/>
                  <a:gd name="T49" fmla="*/ 236 h 260"/>
                  <a:gd name="T50" fmla="*/ 908 w 952"/>
                  <a:gd name="T51" fmla="*/ 228 h 260"/>
                  <a:gd name="T52" fmla="*/ 952 w 952"/>
                  <a:gd name="T53" fmla="*/ 132 h 2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952"/>
                  <a:gd name="T82" fmla="*/ 0 h 260"/>
                  <a:gd name="T83" fmla="*/ 952 w 952"/>
                  <a:gd name="T84" fmla="*/ 260 h 26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952" h="260">
                    <a:moveTo>
                      <a:pt x="0" y="116"/>
                    </a:moveTo>
                    <a:cubicBezTo>
                      <a:pt x="57" y="23"/>
                      <a:pt x="20" y="24"/>
                      <a:pt x="60" y="24"/>
                    </a:cubicBezTo>
                    <a:lnTo>
                      <a:pt x="80" y="40"/>
                    </a:lnTo>
                    <a:lnTo>
                      <a:pt x="116" y="0"/>
                    </a:lnTo>
                    <a:lnTo>
                      <a:pt x="144" y="76"/>
                    </a:lnTo>
                    <a:lnTo>
                      <a:pt x="188" y="172"/>
                    </a:lnTo>
                    <a:lnTo>
                      <a:pt x="212" y="152"/>
                    </a:lnTo>
                    <a:lnTo>
                      <a:pt x="224" y="256"/>
                    </a:lnTo>
                    <a:lnTo>
                      <a:pt x="280" y="228"/>
                    </a:lnTo>
                    <a:lnTo>
                      <a:pt x="328" y="144"/>
                    </a:lnTo>
                    <a:lnTo>
                      <a:pt x="364" y="60"/>
                    </a:lnTo>
                    <a:lnTo>
                      <a:pt x="412" y="0"/>
                    </a:lnTo>
                    <a:lnTo>
                      <a:pt x="452" y="36"/>
                    </a:lnTo>
                    <a:lnTo>
                      <a:pt x="480" y="32"/>
                    </a:lnTo>
                    <a:lnTo>
                      <a:pt x="504" y="180"/>
                    </a:lnTo>
                    <a:lnTo>
                      <a:pt x="536" y="236"/>
                    </a:lnTo>
                    <a:lnTo>
                      <a:pt x="584" y="212"/>
                    </a:lnTo>
                    <a:lnTo>
                      <a:pt x="632" y="148"/>
                    </a:lnTo>
                    <a:lnTo>
                      <a:pt x="660" y="52"/>
                    </a:lnTo>
                    <a:lnTo>
                      <a:pt x="736" y="0"/>
                    </a:lnTo>
                    <a:lnTo>
                      <a:pt x="756" y="80"/>
                    </a:lnTo>
                    <a:lnTo>
                      <a:pt x="788" y="116"/>
                    </a:lnTo>
                    <a:lnTo>
                      <a:pt x="812" y="208"/>
                    </a:lnTo>
                    <a:lnTo>
                      <a:pt x="840" y="260"/>
                    </a:lnTo>
                    <a:lnTo>
                      <a:pt x="880" y="236"/>
                    </a:lnTo>
                    <a:lnTo>
                      <a:pt x="908" y="228"/>
                    </a:lnTo>
                    <a:lnTo>
                      <a:pt x="952" y="132"/>
                    </a:lnTo>
                  </a:path>
                </a:pathLst>
              </a:custGeom>
              <a:noFill/>
              <a:ln w="28575" cmpd="sng">
                <a:solidFill>
                  <a:srgbClr val="004AB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89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7F163F5-357F-435A-B82A-112D6556A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What is your perspective on interaction of GW and SW?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275D681-7CDD-4325-9B66-8FB4CDA14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3812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9CCFF"/>
                </a:solidFill>
                <a:latin typeface="Arial" panose="020B0604020202020204" pitchFamily="34" charset="0"/>
              </a:rPr>
              <a:t>How does GW/SW interaction influence the groundwater flow system?</a:t>
            </a:r>
          </a:p>
          <a:p>
            <a:pPr algn="ctr" eaLnBrk="1" hangingPunct="1">
              <a:buFontTx/>
              <a:buNone/>
            </a:pPr>
            <a:r>
              <a:rPr lang="en-US" altLang="en-US" i="1" dirty="0">
                <a:solidFill>
                  <a:srgbClr val="99CCFF"/>
                </a:solidFill>
                <a:latin typeface="Arial" panose="020B0604020202020204" pitchFamily="34" charset="0"/>
              </a:rPr>
              <a:t>or</a:t>
            </a:r>
          </a:p>
          <a:p>
            <a:pPr eaLnBrk="1" hangingPunct="1"/>
            <a:r>
              <a:rPr lang="en-US" altLang="en-US" dirty="0">
                <a:solidFill>
                  <a:srgbClr val="99CCFF"/>
                </a:solidFill>
                <a:latin typeface="Arial" panose="020B0604020202020204" pitchFamily="34" charset="0"/>
              </a:rPr>
              <a:t>How does GW/SW interaction influence the surface-water flow system?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33CE529-5F38-4D8D-A475-41D244CE6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Surface-water hydraulics simulation model program</a:t>
            </a:r>
          </a:p>
        </p:txBody>
      </p:sp>
      <p:sp>
        <p:nvSpPr>
          <p:cNvPr id="6147" name="AutoShape 5">
            <a:extLst>
              <a:ext uri="{FF2B5EF4-FFF2-40B4-BE49-F238E27FC236}">
                <a16:creationId xmlns:a16="http://schemas.microsoft.com/office/drawing/2014/main" id="{B2314361-65F0-4295-A8D6-FD460DAA4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685800" cy="3810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48" name="AutoShape 6">
            <a:extLst>
              <a:ext uri="{FF2B5EF4-FFF2-40B4-BE49-F238E27FC236}">
                <a16:creationId xmlns:a16="http://schemas.microsoft.com/office/drawing/2014/main" id="{1200E3E8-D30E-4296-9866-77AEB69C3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048000"/>
            <a:ext cx="838200" cy="3810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49" name="AutoShape 7">
            <a:extLst>
              <a:ext uri="{FF2B5EF4-FFF2-40B4-BE49-F238E27FC236}">
                <a16:creationId xmlns:a16="http://schemas.microsoft.com/office/drawing/2014/main" id="{20C5EA53-F3F3-432E-A602-8A1F71BD3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905000"/>
            <a:ext cx="533400" cy="381000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50" name="AutoShape 8">
            <a:extLst>
              <a:ext uri="{FF2B5EF4-FFF2-40B4-BE49-F238E27FC236}">
                <a16:creationId xmlns:a16="http://schemas.microsoft.com/office/drawing/2014/main" id="{59990725-54D8-4BC2-967E-BF5B342A7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524000"/>
            <a:ext cx="381000" cy="381000"/>
          </a:xfrm>
          <a:prstGeom prst="flowChartMultidocumen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1" name="AutoShape 10">
            <a:extLst>
              <a:ext uri="{FF2B5EF4-FFF2-40B4-BE49-F238E27FC236}">
                <a16:creationId xmlns:a16="http://schemas.microsoft.com/office/drawing/2014/main" id="{BCA3A2D1-17A4-4CF1-9ECB-DE6F1B4C05DC}"/>
              </a:ext>
            </a:extLst>
          </p:cNvPr>
          <p:cNvCxnSpPr>
            <a:cxnSpLocks noChangeShapeType="1"/>
            <a:stCxn id="6147" idx="2"/>
            <a:endCxn id="6148" idx="0"/>
          </p:cNvCxnSpPr>
          <p:nvPr/>
        </p:nvCxnSpPr>
        <p:spPr bwMode="auto">
          <a:xfrm rot="16200000" flipH="1">
            <a:off x="800100" y="1981200"/>
            <a:ext cx="1447800" cy="685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AutoShape 11">
            <a:extLst>
              <a:ext uri="{FF2B5EF4-FFF2-40B4-BE49-F238E27FC236}">
                <a16:creationId xmlns:a16="http://schemas.microsoft.com/office/drawing/2014/main" id="{78404CFA-8E20-4FD0-8F9D-A60D6E694DC2}"/>
              </a:ext>
            </a:extLst>
          </p:cNvPr>
          <p:cNvCxnSpPr>
            <a:cxnSpLocks noChangeShapeType="1"/>
            <a:stCxn id="6150" idx="1"/>
            <a:endCxn id="6149" idx="3"/>
          </p:cNvCxnSpPr>
          <p:nvPr/>
        </p:nvCxnSpPr>
        <p:spPr bwMode="auto">
          <a:xfrm rot="10800000" flipV="1">
            <a:off x="2743200" y="1714500"/>
            <a:ext cx="762000" cy="3810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AutoShape 12">
            <a:extLst>
              <a:ext uri="{FF2B5EF4-FFF2-40B4-BE49-F238E27FC236}">
                <a16:creationId xmlns:a16="http://schemas.microsoft.com/office/drawing/2014/main" id="{5ACDD188-ED92-40E2-A052-3584B6EF8359}"/>
              </a:ext>
            </a:extLst>
          </p:cNvPr>
          <p:cNvCxnSpPr>
            <a:cxnSpLocks noChangeShapeType="1"/>
            <a:stCxn id="6149" idx="2"/>
          </p:cNvCxnSpPr>
          <p:nvPr/>
        </p:nvCxnSpPr>
        <p:spPr bwMode="auto">
          <a:xfrm rot="5400000">
            <a:off x="2000250" y="2114550"/>
            <a:ext cx="304800" cy="6477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4" name="AutoShape 13">
            <a:extLst>
              <a:ext uri="{FF2B5EF4-FFF2-40B4-BE49-F238E27FC236}">
                <a16:creationId xmlns:a16="http://schemas.microsoft.com/office/drawing/2014/main" id="{D52B16EC-D063-47CB-A766-168AB109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457200" cy="3810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5" name="AutoShape 14">
            <a:extLst>
              <a:ext uri="{FF2B5EF4-FFF2-40B4-BE49-F238E27FC236}">
                <a16:creationId xmlns:a16="http://schemas.microsoft.com/office/drawing/2014/main" id="{A57EC7CD-AD2F-4471-A0BD-4C9E4EC429B4}"/>
              </a:ext>
            </a:extLst>
          </p:cNvPr>
          <p:cNvCxnSpPr>
            <a:cxnSpLocks noChangeShapeType="1"/>
            <a:stCxn id="6154" idx="2"/>
          </p:cNvCxnSpPr>
          <p:nvPr/>
        </p:nvCxnSpPr>
        <p:spPr bwMode="auto">
          <a:xfrm rot="16200000" flipH="1">
            <a:off x="933450" y="1771650"/>
            <a:ext cx="495300" cy="11430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6" name="AutoShape 15">
            <a:extLst>
              <a:ext uri="{FF2B5EF4-FFF2-40B4-BE49-F238E27FC236}">
                <a16:creationId xmlns:a16="http://schemas.microsoft.com/office/drawing/2014/main" id="{45305161-858A-48AA-BFCD-8F10E7EE2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5814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7" name="AutoShape 16">
            <a:extLst>
              <a:ext uri="{FF2B5EF4-FFF2-40B4-BE49-F238E27FC236}">
                <a16:creationId xmlns:a16="http://schemas.microsoft.com/office/drawing/2014/main" id="{78C6EAA6-558B-4A31-A61A-F6A0239234BE}"/>
              </a:ext>
            </a:extLst>
          </p:cNvPr>
          <p:cNvCxnSpPr>
            <a:cxnSpLocks noChangeShapeType="1"/>
            <a:stCxn id="6148" idx="2"/>
            <a:endCxn id="6156" idx="0"/>
          </p:cNvCxnSpPr>
          <p:nvPr/>
        </p:nvCxnSpPr>
        <p:spPr bwMode="auto">
          <a:xfrm rot="16200000" flipH="1">
            <a:off x="2514600" y="2781300"/>
            <a:ext cx="152400" cy="14478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8" name="Group 23">
            <a:extLst>
              <a:ext uri="{FF2B5EF4-FFF2-40B4-BE49-F238E27FC236}">
                <a16:creationId xmlns:a16="http://schemas.microsoft.com/office/drawing/2014/main" id="{B837F515-84F6-4029-8B58-D6D44ADF1C12}"/>
              </a:ext>
            </a:extLst>
          </p:cNvPr>
          <p:cNvGrpSpPr>
            <a:grpSpLocks/>
          </p:cNvGrpSpPr>
          <p:nvPr/>
        </p:nvGrpSpPr>
        <p:grpSpPr bwMode="auto">
          <a:xfrm rot="2673572">
            <a:off x="914400" y="3733800"/>
            <a:ext cx="457200" cy="609600"/>
            <a:chOff x="144" y="2496"/>
            <a:chExt cx="288" cy="384"/>
          </a:xfrm>
        </p:grpSpPr>
        <p:sp>
          <p:nvSpPr>
            <p:cNvPr id="6202" name="AutoShape 17">
              <a:extLst>
                <a:ext uri="{FF2B5EF4-FFF2-40B4-BE49-F238E27FC236}">
                  <a16:creationId xmlns:a16="http://schemas.microsoft.com/office/drawing/2014/main" id="{080A6848-AF0F-4A8C-88BA-020427EC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496"/>
              <a:ext cx="96" cy="384"/>
            </a:xfrm>
            <a:prstGeom prst="flowChartDelay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3" name="Line 18">
              <a:extLst>
                <a:ext uri="{FF2B5EF4-FFF2-40B4-BE49-F238E27FC236}">
                  <a16:creationId xmlns:a16="http://schemas.microsoft.com/office/drawing/2014/main" id="{6666C809-10C7-4EB9-88B6-02EFDF4A3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" y="2688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Line 19">
              <a:extLst>
                <a:ext uri="{FF2B5EF4-FFF2-40B4-BE49-F238E27FC236}">
                  <a16:creationId xmlns:a16="http://schemas.microsoft.com/office/drawing/2014/main" id="{6151894C-4178-4D31-9D73-BB29B5E84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54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Line 21">
              <a:extLst>
                <a:ext uri="{FF2B5EF4-FFF2-40B4-BE49-F238E27FC236}">
                  <a16:creationId xmlns:a16="http://schemas.microsoft.com/office/drawing/2014/main" id="{9C2B33B2-F8FF-4615-AA7E-98C0E8F9E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592"/>
              <a:ext cx="0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Line 22">
              <a:extLst>
                <a:ext uri="{FF2B5EF4-FFF2-40B4-BE49-F238E27FC236}">
                  <a16:creationId xmlns:a16="http://schemas.microsoft.com/office/drawing/2014/main" id="{25EF81B9-21A7-446F-88AB-C052683C2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2640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59" name="AutoShape 24">
            <a:extLst>
              <a:ext uri="{FF2B5EF4-FFF2-40B4-BE49-F238E27FC236}">
                <a16:creationId xmlns:a16="http://schemas.microsoft.com/office/drawing/2014/main" id="{69C433C6-9287-4AE2-A19C-865B8F3086BD}"/>
              </a:ext>
            </a:extLst>
          </p:cNvPr>
          <p:cNvCxnSpPr>
            <a:cxnSpLocks noChangeShapeType="1"/>
            <a:stCxn id="6202" idx="3"/>
            <a:endCxn id="6156" idx="1"/>
          </p:cNvCxnSpPr>
          <p:nvPr/>
        </p:nvCxnSpPr>
        <p:spPr bwMode="auto">
          <a:xfrm flipV="1">
            <a:off x="1304925" y="3886200"/>
            <a:ext cx="1514475" cy="311150"/>
          </a:xfrm>
          <a:prstGeom prst="curvedConnector3">
            <a:avLst>
              <a:gd name="adj1" fmla="val 57023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0" name="Line 25">
            <a:extLst>
              <a:ext uri="{FF2B5EF4-FFF2-40B4-BE49-F238E27FC236}">
                <a16:creationId xmlns:a16="http://schemas.microsoft.com/office/drawing/2014/main" id="{BAA15423-511D-4D5D-A0AA-8127ADC09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36576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26">
            <a:extLst>
              <a:ext uri="{FF2B5EF4-FFF2-40B4-BE49-F238E27FC236}">
                <a16:creationId xmlns:a16="http://schemas.microsoft.com/office/drawing/2014/main" id="{43698798-A0EC-433A-BBA0-6BDD5836B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35814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27">
            <a:extLst>
              <a:ext uri="{FF2B5EF4-FFF2-40B4-BE49-F238E27FC236}">
                <a16:creationId xmlns:a16="http://schemas.microsoft.com/office/drawing/2014/main" id="{D320879A-1112-4E51-A093-35E7B9BA7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5052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28">
            <a:extLst>
              <a:ext uri="{FF2B5EF4-FFF2-40B4-BE49-F238E27FC236}">
                <a16:creationId xmlns:a16="http://schemas.microsoft.com/office/drawing/2014/main" id="{D575217C-A18D-4233-AA04-B48858095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8100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Line 29">
            <a:extLst>
              <a:ext uri="{FF2B5EF4-FFF2-40B4-BE49-F238E27FC236}">
                <a16:creationId xmlns:a16="http://schemas.microsoft.com/office/drawing/2014/main" id="{6AF2E04F-FB23-4E21-8D7F-4FA199B29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34290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AutoShape 30">
            <a:extLst>
              <a:ext uri="{FF2B5EF4-FFF2-40B4-BE49-F238E27FC236}">
                <a16:creationId xmlns:a16="http://schemas.microsoft.com/office/drawing/2014/main" id="{02073FAA-277F-4A91-B92D-4479A669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429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66" name="AutoShape 31">
            <a:extLst>
              <a:ext uri="{FF2B5EF4-FFF2-40B4-BE49-F238E27FC236}">
                <a16:creationId xmlns:a16="http://schemas.microsoft.com/office/drawing/2014/main" id="{E176BB81-421F-4327-BF0B-F3DA55F7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38400"/>
            <a:ext cx="533400" cy="381000"/>
          </a:xfrm>
          <a:prstGeom prst="flowChartOnlineStorage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67" name="AutoShape 32">
            <a:extLst>
              <a:ext uri="{FF2B5EF4-FFF2-40B4-BE49-F238E27FC236}">
                <a16:creationId xmlns:a16="http://schemas.microsoft.com/office/drawing/2014/main" id="{6FA85AE5-19E4-44F4-BAE4-F90EAD4B8AC9}"/>
              </a:ext>
            </a:extLst>
          </p:cNvPr>
          <p:cNvCxnSpPr>
            <a:cxnSpLocks noChangeShapeType="1"/>
            <a:stCxn id="6166" idx="2"/>
            <a:endCxn id="6165" idx="0"/>
          </p:cNvCxnSpPr>
          <p:nvPr/>
        </p:nvCxnSpPr>
        <p:spPr bwMode="auto">
          <a:xfrm rot="16200000" flipH="1">
            <a:off x="4152900" y="2667000"/>
            <a:ext cx="609600" cy="9144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8" name="AutoShape 34">
            <a:extLst>
              <a:ext uri="{FF2B5EF4-FFF2-40B4-BE49-F238E27FC236}">
                <a16:creationId xmlns:a16="http://schemas.microsoft.com/office/drawing/2014/main" id="{C5AA74BC-1187-4298-8D87-DD99A7E99285}"/>
              </a:ext>
            </a:extLst>
          </p:cNvPr>
          <p:cNvCxnSpPr>
            <a:cxnSpLocks noChangeShapeType="1"/>
            <a:stCxn id="6156" idx="2"/>
            <a:endCxn id="6165" idx="1"/>
          </p:cNvCxnSpPr>
          <p:nvPr/>
        </p:nvCxnSpPr>
        <p:spPr bwMode="auto">
          <a:xfrm rot="5400000" flipH="1" flipV="1">
            <a:off x="3676650" y="3295650"/>
            <a:ext cx="533400" cy="1257300"/>
          </a:xfrm>
          <a:prstGeom prst="curvedConnector4">
            <a:avLst>
              <a:gd name="adj1" fmla="val -42856"/>
              <a:gd name="adj2" fmla="val 69699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9" name="AutoShape 35">
            <a:extLst>
              <a:ext uri="{FF2B5EF4-FFF2-40B4-BE49-F238E27FC236}">
                <a16:creationId xmlns:a16="http://schemas.microsoft.com/office/drawing/2014/main" id="{56D479E2-EE98-4587-9A72-B9B02F638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295400"/>
            <a:ext cx="609600" cy="304800"/>
          </a:xfrm>
          <a:prstGeom prst="flowChartPunchedCard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70" name="AutoShape 36">
            <a:extLst>
              <a:ext uri="{FF2B5EF4-FFF2-40B4-BE49-F238E27FC236}">
                <a16:creationId xmlns:a16="http://schemas.microsoft.com/office/drawing/2014/main" id="{7427769E-BC0A-4035-9772-347098223A65}"/>
              </a:ext>
            </a:extLst>
          </p:cNvPr>
          <p:cNvCxnSpPr>
            <a:cxnSpLocks noChangeShapeType="1"/>
            <a:stCxn id="6169" idx="1"/>
            <a:endCxn id="6149" idx="0"/>
          </p:cNvCxnSpPr>
          <p:nvPr/>
        </p:nvCxnSpPr>
        <p:spPr bwMode="auto">
          <a:xfrm rot="10800000" flipV="1">
            <a:off x="2476500" y="1447800"/>
            <a:ext cx="114300" cy="4953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1" name="AutoShape 37">
            <a:extLst>
              <a:ext uri="{FF2B5EF4-FFF2-40B4-BE49-F238E27FC236}">
                <a16:creationId xmlns:a16="http://schemas.microsoft.com/office/drawing/2014/main" id="{6197E4EF-1FAC-4ADE-A3C3-2B414E2BD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95600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2" name="AutoShape 38">
            <a:extLst>
              <a:ext uri="{FF2B5EF4-FFF2-40B4-BE49-F238E27FC236}">
                <a16:creationId xmlns:a16="http://schemas.microsoft.com/office/drawing/2014/main" id="{7F45F351-75C7-4D27-83D4-C7AC6EAB5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716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3" name="AutoShape 39">
            <a:extLst>
              <a:ext uri="{FF2B5EF4-FFF2-40B4-BE49-F238E27FC236}">
                <a16:creationId xmlns:a16="http://schemas.microsoft.com/office/drawing/2014/main" id="{9DF90BED-5B27-4E37-B2F3-3B0DA462F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288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4" name="AutoShape 40">
            <a:extLst>
              <a:ext uri="{FF2B5EF4-FFF2-40B4-BE49-F238E27FC236}">
                <a16:creationId xmlns:a16="http://schemas.microsoft.com/office/drawing/2014/main" id="{4D7EC685-158B-4D4F-B0C0-CC4306C1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384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75" name="AutoShape 41">
            <a:extLst>
              <a:ext uri="{FF2B5EF4-FFF2-40B4-BE49-F238E27FC236}">
                <a16:creationId xmlns:a16="http://schemas.microsoft.com/office/drawing/2014/main" id="{11ECD995-6965-4422-8591-17D9EE0156D6}"/>
              </a:ext>
            </a:extLst>
          </p:cNvPr>
          <p:cNvCxnSpPr>
            <a:cxnSpLocks noChangeShapeType="1"/>
            <a:stCxn id="6165" idx="3"/>
            <a:endCxn id="6171" idx="4"/>
          </p:cNvCxnSpPr>
          <p:nvPr/>
        </p:nvCxnSpPr>
        <p:spPr bwMode="auto">
          <a:xfrm flipV="1">
            <a:off x="5257800" y="3352800"/>
            <a:ext cx="304800" cy="3048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6" name="AutoShape 42">
            <a:extLst>
              <a:ext uri="{FF2B5EF4-FFF2-40B4-BE49-F238E27FC236}">
                <a16:creationId xmlns:a16="http://schemas.microsoft.com/office/drawing/2014/main" id="{D710A8A6-8B09-4630-B826-93B22B9176F5}"/>
              </a:ext>
            </a:extLst>
          </p:cNvPr>
          <p:cNvCxnSpPr>
            <a:cxnSpLocks noChangeShapeType="1"/>
            <a:stCxn id="6171" idx="0"/>
            <a:endCxn id="6172" idx="1"/>
          </p:cNvCxnSpPr>
          <p:nvPr/>
        </p:nvCxnSpPr>
        <p:spPr bwMode="auto">
          <a:xfrm rot="-5400000">
            <a:off x="5181600" y="1981200"/>
            <a:ext cx="1295400" cy="5334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7" name="AutoShape 43">
            <a:extLst>
              <a:ext uri="{FF2B5EF4-FFF2-40B4-BE49-F238E27FC236}">
                <a16:creationId xmlns:a16="http://schemas.microsoft.com/office/drawing/2014/main" id="{7E0430AA-D375-4C22-86B4-ACD04FBB7D1A}"/>
              </a:ext>
            </a:extLst>
          </p:cNvPr>
          <p:cNvCxnSpPr>
            <a:cxnSpLocks noChangeShapeType="1"/>
            <a:stCxn id="6172" idx="3"/>
            <a:endCxn id="6173" idx="0"/>
          </p:cNvCxnSpPr>
          <p:nvPr/>
        </p:nvCxnSpPr>
        <p:spPr bwMode="auto">
          <a:xfrm>
            <a:off x="6781800" y="1600200"/>
            <a:ext cx="647700" cy="2286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8" name="AutoShape 44">
            <a:extLst>
              <a:ext uri="{FF2B5EF4-FFF2-40B4-BE49-F238E27FC236}">
                <a16:creationId xmlns:a16="http://schemas.microsoft.com/office/drawing/2014/main" id="{B3C0258C-97ED-4622-8DDD-9981B5EF8993}"/>
              </a:ext>
            </a:extLst>
          </p:cNvPr>
          <p:cNvCxnSpPr>
            <a:cxnSpLocks noChangeShapeType="1"/>
            <a:stCxn id="6173" idx="3"/>
            <a:endCxn id="6174" idx="0"/>
          </p:cNvCxnSpPr>
          <p:nvPr/>
        </p:nvCxnSpPr>
        <p:spPr bwMode="auto">
          <a:xfrm>
            <a:off x="7924800" y="2133600"/>
            <a:ext cx="571500" cy="3048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9" name="AutoShape 46">
            <a:extLst>
              <a:ext uri="{FF2B5EF4-FFF2-40B4-BE49-F238E27FC236}">
                <a16:creationId xmlns:a16="http://schemas.microsoft.com/office/drawing/2014/main" id="{160A3A27-EB27-4A81-A765-C08E7E524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43200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80" name="AutoShape 47">
            <a:extLst>
              <a:ext uri="{FF2B5EF4-FFF2-40B4-BE49-F238E27FC236}">
                <a16:creationId xmlns:a16="http://schemas.microsoft.com/office/drawing/2014/main" id="{D5958164-7E4D-4D48-889C-5E2983B86F16}"/>
              </a:ext>
            </a:extLst>
          </p:cNvPr>
          <p:cNvCxnSpPr>
            <a:cxnSpLocks noChangeShapeType="1"/>
            <a:stCxn id="6173" idx="2"/>
            <a:endCxn id="6179" idx="0"/>
          </p:cNvCxnSpPr>
          <p:nvPr/>
        </p:nvCxnSpPr>
        <p:spPr bwMode="auto">
          <a:xfrm rot="5400000">
            <a:off x="7029450" y="2343150"/>
            <a:ext cx="304800" cy="4953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1" name="AutoShape 48">
            <a:extLst>
              <a:ext uri="{FF2B5EF4-FFF2-40B4-BE49-F238E27FC236}">
                <a16:creationId xmlns:a16="http://schemas.microsoft.com/office/drawing/2014/main" id="{08E1FCA6-7F08-491C-AEFA-97C38A8DC985}"/>
              </a:ext>
            </a:extLst>
          </p:cNvPr>
          <p:cNvCxnSpPr>
            <a:cxnSpLocks noChangeShapeType="1"/>
            <a:stCxn id="6174" idx="2"/>
            <a:endCxn id="6179" idx="6"/>
          </p:cNvCxnSpPr>
          <p:nvPr/>
        </p:nvCxnSpPr>
        <p:spPr bwMode="auto">
          <a:xfrm rot="5400000">
            <a:off x="7791450" y="2266950"/>
            <a:ext cx="76200" cy="13335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82" name="AutoShape 49">
            <a:extLst>
              <a:ext uri="{FF2B5EF4-FFF2-40B4-BE49-F238E27FC236}">
                <a16:creationId xmlns:a16="http://schemas.microsoft.com/office/drawing/2014/main" id="{5B41D0F0-3F0F-4615-8DFE-6EDBE00F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219200" cy="685800"/>
          </a:xfrm>
          <a:prstGeom prst="flowChartProcess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3" name="Text Box 50">
            <a:extLst>
              <a:ext uri="{FF2B5EF4-FFF2-40B4-BE49-F238E27FC236}">
                <a16:creationId xmlns:a16="http://schemas.microsoft.com/office/drawing/2014/main" id="{F31AA8D5-A628-4B86-A356-A2C164BE8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225" y="3152775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Black Box</a:t>
            </a:r>
          </a:p>
        </p:txBody>
      </p:sp>
      <p:cxnSp>
        <p:nvCxnSpPr>
          <p:cNvPr id="6184" name="AutoShape 51">
            <a:extLst>
              <a:ext uri="{FF2B5EF4-FFF2-40B4-BE49-F238E27FC236}">
                <a16:creationId xmlns:a16="http://schemas.microsoft.com/office/drawing/2014/main" id="{93B45E78-BDD6-40C5-938E-0E59C3D8DB86}"/>
              </a:ext>
            </a:extLst>
          </p:cNvPr>
          <p:cNvCxnSpPr>
            <a:cxnSpLocks noChangeShapeType="1"/>
            <a:stCxn id="6182" idx="1"/>
            <a:endCxn id="6179" idx="4"/>
          </p:cNvCxnSpPr>
          <p:nvPr/>
        </p:nvCxnSpPr>
        <p:spPr bwMode="auto">
          <a:xfrm rot="10800000">
            <a:off x="6934200" y="3200400"/>
            <a:ext cx="609600" cy="5715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85" name="AutoShape 54">
            <a:extLst>
              <a:ext uri="{FF2B5EF4-FFF2-40B4-BE49-F238E27FC236}">
                <a16:creationId xmlns:a16="http://schemas.microsoft.com/office/drawing/2014/main" id="{B0D18D04-60E3-46D7-A50B-D4E06771E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29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6" name="AutoShape 55">
            <a:extLst>
              <a:ext uri="{FF2B5EF4-FFF2-40B4-BE49-F238E27FC236}">
                <a16:creationId xmlns:a16="http://schemas.microsoft.com/office/drawing/2014/main" id="{5FF8F9E9-E597-4E28-80D3-1F45446B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1910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7" name="AutoShape 56">
            <a:extLst>
              <a:ext uri="{FF2B5EF4-FFF2-40B4-BE49-F238E27FC236}">
                <a16:creationId xmlns:a16="http://schemas.microsoft.com/office/drawing/2014/main" id="{973F6239-7EE3-4E8F-ACC6-A6072A79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8" name="AutoShape 57">
            <a:extLst>
              <a:ext uri="{FF2B5EF4-FFF2-40B4-BE49-F238E27FC236}">
                <a16:creationId xmlns:a16="http://schemas.microsoft.com/office/drawing/2014/main" id="{896EE0F0-3876-412C-9116-EA2061DC9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953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9" name="AutoShape 58">
            <a:extLst>
              <a:ext uri="{FF2B5EF4-FFF2-40B4-BE49-F238E27FC236}">
                <a16:creationId xmlns:a16="http://schemas.microsoft.com/office/drawing/2014/main" id="{7531727E-0093-4DDD-A584-A0C4CD28D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76800"/>
            <a:ext cx="685800" cy="685800"/>
          </a:xfrm>
          <a:prstGeom prst="flowChartMagnetic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90" name="AutoShape 59">
            <a:extLst>
              <a:ext uri="{FF2B5EF4-FFF2-40B4-BE49-F238E27FC236}">
                <a16:creationId xmlns:a16="http://schemas.microsoft.com/office/drawing/2014/main" id="{22FAF0A8-DC73-4F26-AD2C-9FDCAD4B1FB4}"/>
              </a:ext>
            </a:extLst>
          </p:cNvPr>
          <p:cNvCxnSpPr>
            <a:cxnSpLocks noChangeShapeType="1"/>
            <a:stCxn id="6179" idx="2"/>
            <a:endCxn id="6185" idx="0"/>
          </p:cNvCxnSpPr>
          <p:nvPr/>
        </p:nvCxnSpPr>
        <p:spPr bwMode="auto">
          <a:xfrm rot="10800000" flipV="1">
            <a:off x="6438900" y="2971800"/>
            <a:ext cx="266700" cy="4572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1" name="AutoShape 60">
            <a:extLst>
              <a:ext uri="{FF2B5EF4-FFF2-40B4-BE49-F238E27FC236}">
                <a16:creationId xmlns:a16="http://schemas.microsoft.com/office/drawing/2014/main" id="{84EC12FA-39DA-4284-B6ED-D8D10A8654B4}"/>
              </a:ext>
            </a:extLst>
          </p:cNvPr>
          <p:cNvCxnSpPr>
            <a:cxnSpLocks noChangeShapeType="1"/>
            <a:stCxn id="6185" idx="2"/>
            <a:endCxn id="6186" idx="0"/>
          </p:cNvCxnSpPr>
          <p:nvPr/>
        </p:nvCxnSpPr>
        <p:spPr bwMode="auto">
          <a:xfrm rot="5400000">
            <a:off x="6019800" y="3771900"/>
            <a:ext cx="304800" cy="5334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2" name="AutoShape 61">
            <a:extLst>
              <a:ext uri="{FF2B5EF4-FFF2-40B4-BE49-F238E27FC236}">
                <a16:creationId xmlns:a16="http://schemas.microsoft.com/office/drawing/2014/main" id="{F18D56A7-FA6C-4F08-915C-9209438E5A17}"/>
              </a:ext>
            </a:extLst>
          </p:cNvPr>
          <p:cNvCxnSpPr>
            <a:cxnSpLocks noChangeShapeType="1"/>
            <a:stCxn id="6186" idx="3"/>
            <a:endCxn id="6187" idx="1"/>
          </p:cNvCxnSpPr>
          <p:nvPr/>
        </p:nvCxnSpPr>
        <p:spPr bwMode="auto">
          <a:xfrm>
            <a:off x="6400800" y="4495800"/>
            <a:ext cx="1066800" cy="2286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3" name="AutoShape 62">
            <a:extLst>
              <a:ext uri="{FF2B5EF4-FFF2-40B4-BE49-F238E27FC236}">
                <a16:creationId xmlns:a16="http://schemas.microsoft.com/office/drawing/2014/main" id="{6C9F5E56-7AED-4374-86C4-81DF5958510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96150" y="4667250"/>
            <a:ext cx="228600" cy="8001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4" name="AutoShape 63">
            <a:extLst>
              <a:ext uri="{FF2B5EF4-FFF2-40B4-BE49-F238E27FC236}">
                <a16:creationId xmlns:a16="http://schemas.microsoft.com/office/drawing/2014/main" id="{E45DE4C1-133C-4D0C-94CD-614D68A46766}"/>
              </a:ext>
            </a:extLst>
          </p:cNvPr>
          <p:cNvCxnSpPr>
            <a:cxnSpLocks noChangeShapeType="1"/>
            <a:stCxn id="6186" idx="2"/>
            <a:endCxn id="6188" idx="0"/>
          </p:cNvCxnSpPr>
          <p:nvPr/>
        </p:nvCxnSpPr>
        <p:spPr bwMode="auto">
          <a:xfrm rot="16200000" flipH="1">
            <a:off x="6210300" y="4495800"/>
            <a:ext cx="152400" cy="7620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5" name="AutoShape 64">
            <a:extLst>
              <a:ext uri="{FF2B5EF4-FFF2-40B4-BE49-F238E27FC236}">
                <a16:creationId xmlns:a16="http://schemas.microsoft.com/office/drawing/2014/main" id="{BB0FAA71-69D5-4412-8A87-1B1C0A6CD9ED}"/>
              </a:ext>
            </a:extLst>
          </p:cNvPr>
          <p:cNvCxnSpPr>
            <a:cxnSpLocks noChangeShapeType="1"/>
            <a:stCxn id="6188" idx="1"/>
            <a:endCxn id="6189" idx="3"/>
          </p:cNvCxnSpPr>
          <p:nvPr/>
        </p:nvCxnSpPr>
        <p:spPr bwMode="auto">
          <a:xfrm rot="10800000" flipV="1">
            <a:off x="5257800" y="5181600"/>
            <a:ext cx="1066800" cy="381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>
            <a:extLst>
              <a:ext uri="{FF2B5EF4-FFF2-40B4-BE49-F238E27FC236}">
                <a16:creationId xmlns:a16="http://schemas.microsoft.com/office/drawing/2014/main" id="{A83623B9-4914-4ED3-BB2C-D27BA5D93033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481638"/>
            <a:ext cx="995362" cy="1143000"/>
            <a:chOff x="1098" y="3504"/>
            <a:chExt cx="822" cy="720"/>
          </a:xfrm>
        </p:grpSpPr>
        <p:sp>
          <p:nvSpPr>
            <p:cNvPr id="6199" name="Oval 67">
              <a:extLst>
                <a:ext uri="{FF2B5EF4-FFF2-40B4-BE49-F238E27FC236}">
                  <a16:creationId xmlns:a16="http://schemas.microsoft.com/office/drawing/2014/main" id="{0C405A06-4078-4785-B805-13353A9F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504"/>
              <a:ext cx="816" cy="14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454545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0" name="Oval 68">
              <a:extLst>
                <a:ext uri="{FF2B5EF4-FFF2-40B4-BE49-F238E27FC236}">
                  <a16:creationId xmlns:a16="http://schemas.microsoft.com/office/drawing/2014/main" id="{AC6B2F1B-E6FD-4112-BC30-875E4EF1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080"/>
              <a:ext cx="720" cy="14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1" name="Freeform 70">
              <a:extLst>
                <a:ext uri="{FF2B5EF4-FFF2-40B4-BE49-F238E27FC236}">
                  <a16:creationId xmlns:a16="http://schemas.microsoft.com/office/drawing/2014/main" id="{24BA8399-C3B7-458D-9391-DB8E9F672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3579"/>
              <a:ext cx="822" cy="645"/>
            </a:xfrm>
            <a:custGeom>
              <a:avLst/>
              <a:gdLst>
                <a:gd name="T0" fmla="*/ 0 w 822"/>
                <a:gd name="T1" fmla="*/ 0 h 645"/>
                <a:gd name="T2" fmla="*/ 21 w 822"/>
                <a:gd name="T3" fmla="*/ 21 h 645"/>
                <a:gd name="T4" fmla="*/ 69 w 822"/>
                <a:gd name="T5" fmla="*/ 39 h 645"/>
                <a:gd name="T6" fmla="*/ 159 w 822"/>
                <a:gd name="T7" fmla="*/ 57 h 645"/>
                <a:gd name="T8" fmla="*/ 270 w 822"/>
                <a:gd name="T9" fmla="*/ 69 h 645"/>
                <a:gd name="T10" fmla="*/ 450 w 822"/>
                <a:gd name="T11" fmla="*/ 75 h 645"/>
                <a:gd name="T12" fmla="*/ 582 w 822"/>
                <a:gd name="T13" fmla="*/ 66 h 645"/>
                <a:gd name="T14" fmla="*/ 705 w 822"/>
                <a:gd name="T15" fmla="*/ 54 h 645"/>
                <a:gd name="T16" fmla="*/ 786 w 822"/>
                <a:gd name="T17" fmla="*/ 33 h 645"/>
                <a:gd name="T18" fmla="*/ 822 w 822"/>
                <a:gd name="T19" fmla="*/ 0 h 645"/>
                <a:gd name="T20" fmla="*/ 771 w 822"/>
                <a:gd name="T21" fmla="*/ 576 h 645"/>
                <a:gd name="T22" fmla="*/ 747 w 822"/>
                <a:gd name="T23" fmla="*/ 600 h 645"/>
                <a:gd name="T24" fmla="*/ 699 w 822"/>
                <a:gd name="T25" fmla="*/ 621 h 645"/>
                <a:gd name="T26" fmla="*/ 579 w 822"/>
                <a:gd name="T27" fmla="*/ 639 h 645"/>
                <a:gd name="T28" fmla="*/ 504 w 822"/>
                <a:gd name="T29" fmla="*/ 642 h 645"/>
                <a:gd name="T30" fmla="*/ 429 w 822"/>
                <a:gd name="T31" fmla="*/ 645 h 645"/>
                <a:gd name="T32" fmla="*/ 345 w 822"/>
                <a:gd name="T33" fmla="*/ 645 h 645"/>
                <a:gd name="T34" fmla="*/ 264 w 822"/>
                <a:gd name="T35" fmla="*/ 639 h 645"/>
                <a:gd name="T36" fmla="*/ 153 w 822"/>
                <a:gd name="T37" fmla="*/ 627 h 645"/>
                <a:gd name="T38" fmla="*/ 81 w 822"/>
                <a:gd name="T39" fmla="*/ 606 h 645"/>
                <a:gd name="T40" fmla="*/ 54 w 822"/>
                <a:gd name="T41" fmla="*/ 585 h 645"/>
                <a:gd name="T42" fmla="*/ 0 w 822"/>
                <a:gd name="T43" fmla="*/ 0 h 6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22"/>
                <a:gd name="T67" fmla="*/ 0 h 645"/>
                <a:gd name="T68" fmla="*/ 822 w 822"/>
                <a:gd name="T69" fmla="*/ 645 h 6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22" h="645">
                  <a:moveTo>
                    <a:pt x="0" y="0"/>
                  </a:moveTo>
                  <a:lnTo>
                    <a:pt x="21" y="21"/>
                  </a:lnTo>
                  <a:lnTo>
                    <a:pt x="69" y="39"/>
                  </a:lnTo>
                  <a:lnTo>
                    <a:pt x="159" y="57"/>
                  </a:lnTo>
                  <a:lnTo>
                    <a:pt x="270" y="69"/>
                  </a:lnTo>
                  <a:lnTo>
                    <a:pt x="450" y="75"/>
                  </a:lnTo>
                  <a:lnTo>
                    <a:pt x="582" y="66"/>
                  </a:lnTo>
                  <a:lnTo>
                    <a:pt x="705" y="54"/>
                  </a:lnTo>
                  <a:lnTo>
                    <a:pt x="786" y="33"/>
                  </a:lnTo>
                  <a:lnTo>
                    <a:pt x="822" y="0"/>
                  </a:lnTo>
                  <a:lnTo>
                    <a:pt x="771" y="576"/>
                  </a:lnTo>
                  <a:lnTo>
                    <a:pt x="747" y="600"/>
                  </a:lnTo>
                  <a:lnTo>
                    <a:pt x="699" y="621"/>
                  </a:lnTo>
                  <a:lnTo>
                    <a:pt x="579" y="639"/>
                  </a:lnTo>
                  <a:lnTo>
                    <a:pt x="504" y="642"/>
                  </a:lnTo>
                  <a:lnTo>
                    <a:pt x="429" y="645"/>
                  </a:lnTo>
                  <a:lnTo>
                    <a:pt x="345" y="645"/>
                  </a:lnTo>
                  <a:lnTo>
                    <a:pt x="264" y="639"/>
                  </a:lnTo>
                  <a:lnTo>
                    <a:pt x="153" y="627"/>
                  </a:lnTo>
                  <a:lnTo>
                    <a:pt x="81" y="606"/>
                  </a:lnTo>
                  <a:lnTo>
                    <a:pt x="54" y="58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303030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97" name="AutoShape 66">
            <a:extLst>
              <a:ext uri="{FF2B5EF4-FFF2-40B4-BE49-F238E27FC236}">
                <a16:creationId xmlns:a16="http://schemas.microsoft.com/office/drawing/2014/main" id="{FC94FFCE-3D84-4032-B615-5347004C7196}"/>
              </a:ext>
            </a:extLst>
          </p:cNvPr>
          <p:cNvCxnSpPr>
            <a:cxnSpLocks noChangeShapeType="1"/>
            <a:stCxn id="6189" idx="1"/>
          </p:cNvCxnSpPr>
          <p:nvPr/>
        </p:nvCxnSpPr>
        <p:spPr bwMode="auto">
          <a:xfrm rot="10800000" flipV="1">
            <a:off x="2590800" y="5219700"/>
            <a:ext cx="1981200" cy="419100"/>
          </a:xfrm>
          <a:prstGeom prst="curvedConnector3">
            <a:avLst>
              <a:gd name="adj1" fmla="val 102162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8" name="AutoShape 65">
            <a:extLst>
              <a:ext uri="{FF2B5EF4-FFF2-40B4-BE49-F238E27FC236}">
                <a16:creationId xmlns:a16="http://schemas.microsoft.com/office/drawing/2014/main" id="{83E7AC9B-20D7-4075-9B97-CFD131B5BC0B}"/>
              </a:ext>
            </a:extLst>
          </p:cNvPr>
          <p:cNvCxnSpPr>
            <a:cxnSpLocks noChangeShapeType="1"/>
            <a:stCxn id="6186" idx="1"/>
          </p:cNvCxnSpPr>
          <p:nvPr/>
        </p:nvCxnSpPr>
        <p:spPr bwMode="auto">
          <a:xfrm rot="10800000" flipV="1">
            <a:off x="2209800" y="4495800"/>
            <a:ext cx="3200400" cy="1143000"/>
          </a:xfrm>
          <a:prstGeom prst="curvedConnector3">
            <a:avLst>
              <a:gd name="adj1" fmla="val 104662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590">
            <a:extLst>
              <a:ext uri="{FF2B5EF4-FFF2-40B4-BE49-F238E27FC236}">
                <a16:creationId xmlns:a16="http://schemas.microsoft.com/office/drawing/2014/main" id="{1941C320-1755-44B5-A565-758D7840585F}"/>
              </a:ext>
            </a:extLst>
          </p:cNvPr>
          <p:cNvSpPr>
            <a:spLocks/>
          </p:cNvSpPr>
          <p:nvPr/>
        </p:nvSpPr>
        <p:spPr bwMode="auto">
          <a:xfrm>
            <a:off x="1295400" y="2338388"/>
            <a:ext cx="1023938" cy="501650"/>
          </a:xfrm>
          <a:custGeom>
            <a:avLst/>
            <a:gdLst>
              <a:gd name="T0" fmla="*/ 824092290 w 645"/>
              <a:gd name="T1" fmla="*/ 0 h 316"/>
              <a:gd name="T2" fmla="*/ 801410079 w 645"/>
              <a:gd name="T3" fmla="*/ 259576888 h 316"/>
              <a:gd name="T4" fmla="*/ 698084416 w 645"/>
              <a:gd name="T5" fmla="*/ 302418750 h 316"/>
              <a:gd name="T6" fmla="*/ 478829921 w 645"/>
              <a:gd name="T7" fmla="*/ 372983125 h 316"/>
              <a:gd name="T8" fmla="*/ 372983307 w 645"/>
              <a:gd name="T9" fmla="*/ 486390950 h 316"/>
              <a:gd name="T10" fmla="*/ 332660787 w 645"/>
              <a:gd name="T11" fmla="*/ 645160000 h 316"/>
              <a:gd name="T12" fmla="*/ 509071811 w 645"/>
              <a:gd name="T13" fmla="*/ 698084075 h 316"/>
              <a:gd name="T14" fmla="*/ 826611654 w 645"/>
              <a:gd name="T15" fmla="*/ 660280938 h 316"/>
              <a:gd name="T16" fmla="*/ 975301739 w 645"/>
              <a:gd name="T17" fmla="*/ 561995638 h 316"/>
              <a:gd name="T18" fmla="*/ 970261424 w 645"/>
              <a:gd name="T19" fmla="*/ 453628125 h 316"/>
              <a:gd name="T20" fmla="*/ 846772913 w 645"/>
              <a:gd name="T21" fmla="*/ 355342825 h 316"/>
              <a:gd name="T22" fmla="*/ 652721581 w 645"/>
              <a:gd name="T23" fmla="*/ 317539688 h 316"/>
              <a:gd name="T24" fmla="*/ 463708976 w 645"/>
              <a:gd name="T25" fmla="*/ 332660625 h 316"/>
              <a:gd name="T26" fmla="*/ 221773858 w 645"/>
              <a:gd name="T27" fmla="*/ 446068450 h 316"/>
              <a:gd name="T28" fmla="*/ 153730400 w 645"/>
              <a:gd name="T29" fmla="*/ 592237513 h 316"/>
              <a:gd name="T30" fmla="*/ 471270243 w 645"/>
              <a:gd name="T31" fmla="*/ 680442188 h 316"/>
              <a:gd name="T32" fmla="*/ 781248819 w 645"/>
              <a:gd name="T33" fmla="*/ 630039063 h 316"/>
              <a:gd name="T34" fmla="*/ 892135748 w 645"/>
              <a:gd name="T35" fmla="*/ 531753763 h 316"/>
              <a:gd name="T36" fmla="*/ 1038304882 w 645"/>
              <a:gd name="T37" fmla="*/ 433466875 h 316"/>
              <a:gd name="T38" fmla="*/ 1023183937 w 645"/>
              <a:gd name="T39" fmla="*/ 350302513 h 316"/>
              <a:gd name="T40" fmla="*/ 952619528 w 645"/>
              <a:gd name="T41" fmla="*/ 317539688 h 316"/>
              <a:gd name="T42" fmla="*/ 766127874 w 645"/>
              <a:gd name="T43" fmla="*/ 327620313 h 316"/>
              <a:gd name="T44" fmla="*/ 380544573 w 645"/>
              <a:gd name="T45" fmla="*/ 272176875 h 316"/>
              <a:gd name="T46" fmla="*/ 153730400 w 645"/>
              <a:gd name="T47" fmla="*/ 320060638 h 316"/>
              <a:gd name="T48" fmla="*/ 68045046 w 645"/>
              <a:gd name="T49" fmla="*/ 372983125 h 316"/>
              <a:gd name="T50" fmla="*/ 15120945 w 645"/>
              <a:gd name="T51" fmla="*/ 483870000 h 316"/>
              <a:gd name="T52" fmla="*/ 70564409 w 645"/>
              <a:gd name="T53" fmla="*/ 660280938 h 316"/>
              <a:gd name="T54" fmla="*/ 438507402 w 645"/>
              <a:gd name="T55" fmla="*/ 788809700 h 316"/>
              <a:gd name="T56" fmla="*/ 909777644 w 645"/>
              <a:gd name="T57" fmla="*/ 703124388 h 316"/>
              <a:gd name="T58" fmla="*/ 1156753077 w 645"/>
              <a:gd name="T59" fmla="*/ 592237513 h 316"/>
              <a:gd name="T60" fmla="*/ 1232357802 w 645"/>
              <a:gd name="T61" fmla="*/ 355342825 h 316"/>
              <a:gd name="T62" fmla="*/ 1345764095 w 645"/>
              <a:gd name="T63" fmla="*/ 214214075 h 316"/>
              <a:gd name="T64" fmla="*/ 1512094488 w 645"/>
              <a:gd name="T65" fmla="*/ 153730325 h 316"/>
              <a:gd name="T66" fmla="*/ 1625502369 w 645"/>
              <a:gd name="T67" fmla="*/ 161290000 h 3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45"/>
              <a:gd name="T103" fmla="*/ 0 h 316"/>
              <a:gd name="T104" fmla="*/ 645 w 645"/>
              <a:gd name="T105" fmla="*/ 316 h 31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45" h="316">
                <a:moveTo>
                  <a:pt x="327" y="0"/>
                </a:moveTo>
                <a:cubicBezTo>
                  <a:pt x="325" y="17"/>
                  <a:pt x="326" y="83"/>
                  <a:pt x="318" y="103"/>
                </a:cubicBezTo>
                <a:cubicBezTo>
                  <a:pt x="310" y="123"/>
                  <a:pt x="298" y="113"/>
                  <a:pt x="277" y="120"/>
                </a:cubicBezTo>
                <a:cubicBezTo>
                  <a:pt x="256" y="127"/>
                  <a:pt x="212" y="136"/>
                  <a:pt x="190" y="148"/>
                </a:cubicBezTo>
                <a:cubicBezTo>
                  <a:pt x="168" y="160"/>
                  <a:pt x="158" y="175"/>
                  <a:pt x="148" y="193"/>
                </a:cubicBezTo>
                <a:cubicBezTo>
                  <a:pt x="138" y="211"/>
                  <a:pt x="123" y="242"/>
                  <a:pt x="132" y="256"/>
                </a:cubicBezTo>
                <a:cubicBezTo>
                  <a:pt x="141" y="270"/>
                  <a:pt x="169" y="276"/>
                  <a:pt x="202" y="277"/>
                </a:cubicBezTo>
                <a:cubicBezTo>
                  <a:pt x="235" y="278"/>
                  <a:pt x="297" y="271"/>
                  <a:pt x="328" y="262"/>
                </a:cubicBezTo>
                <a:cubicBezTo>
                  <a:pt x="359" y="253"/>
                  <a:pt x="377" y="237"/>
                  <a:pt x="387" y="223"/>
                </a:cubicBezTo>
                <a:cubicBezTo>
                  <a:pt x="397" y="209"/>
                  <a:pt x="394" y="194"/>
                  <a:pt x="385" y="180"/>
                </a:cubicBezTo>
                <a:cubicBezTo>
                  <a:pt x="376" y="166"/>
                  <a:pt x="357" y="150"/>
                  <a:pt x="336" y="141"/>
                </a:cubicBezTo>
                <a:cubicBezTo>
                  <a:pt x="315" y="132"/>
                  <a:pt x="284" y="128"/>
                  <a:pt x="259" y="126"/>
                </a:cubicBezTo>
                <a:cubicBezTo>
                  <a:pt x="234" y="124"/>
                  <a:pt x="212" y="124"/>
                  <a:pt x="184" y="132"/>
                </a:cubicBezTo>
                <a:cubicBezTo>
                  <a:pt x="156" y="140"/>
                  <a:pt x="108" y="160"/>
                  <a:pt x="88" y="177"/>
                </a:cubicBezTo>
                <a:cubicBezTo>
                  <a:pt x="68" y="194"/>
                  <a:pt x="45" y="220"/>
                  <a:pt x="61" y="235"/>
                </a:cubicBezTo>
                <a:cubicBezTo>
                  <a:pt x="77" y="250"/>
                  <a:pt x="146" y="268"/>
                  <a:pt x="187" y="270"/>
                </a:cubicBezTo>
                <a:cubicBezTo>
                  <a:pt x="228" y="272"/>
                  <a:pt x="282" y="260"/>
                  <a:pt x="310" y="250"/>
                </a:cubicBezTo>
                <a:cubicBezTo>
                  <a:pt x="338" y="240"/>
                  <a:pt x="337" y="224"/>
                  <a:pt x="354" y="211"/>
                </a:cubicBezTo>
                <a:cubicBezTo>
                  <a:pt x="371" y="198"/>
                  <a:pt x="403" y="184"/>
                  <a:pt x="412" y="172"/>
                </a:cubicBezTo>
                <a:cubicBezTo>
                  <a:pt x="421" y="160"/>
                  <a:pt x="412" y="147"/>
                  <a:pt x="406" y="139"/>
                </a:cubicBezTo>
                <a:cubicBezTo>
                  <a:pt x="400" y="131"/>
                  <a:pt x="395" y="128"/>
                  <a:pt x="378" y="126"/>
                </a:cubicBezTo>
                <a:cubicBezTo>
                  <a:pt x="361" y="124"/>
                  <a:pt x="342" y="133"/>
                  <a:pt x="304" y="130"/>
                </a:cubicBezTo>
                <a:cubicBezTo>
                  <a:pt x="266" y="127"/>
                  <a:pt x="191" y="108"/>
                  <a:pt x="151" y="108"/>
                </a:cubicBezTo>
                <a:cubicBezTo>
                  <a:pt x="111" y="108"/>
                  <a:pt x="82" y="120"/>
                  <a:pt x="61" y="127"/>
                </a:cubicBezTo>
                <a:cubicBezTo>
                  <a:pt x="40" y="134"/>
                  <a:pt x="36" y="137"/>
                  <a:pt x="27" y="148"/>
                </a:cubicBezTo>
                <a:cubicBezTo>
                  <a:pt x="18" y="159"/>
                  <a:pt x="6" y="173"/>
                  <a:pt x="6" y="192"/>
                </a:cubicBezTo>
                <a:cubicBezTo>
                  <a:pt x="6" y="211"/>
                  <a:pt x="0" y="242"/>
                  <a:pt x="28" y="262"/>
                </a:cubicBezTo>
                <a:cubicBezTo>
                  <a:pt x="56" y="282"/>
                  <a:pt x="119" y="310"/>
                  <a:pt x="174" y="313"/>
                </a:cubicBezTo>
                <a:cubicBezTo>
                  <a:pt x="229" y="316"/>
                  <a:pt x="314" y="292"/>
                  <a:pt x="361" y="279"/>
                </a:cubicBezTo>
                <a:cubicBezTo>
                  <a:pt x="408" y="266"/>
                  <a:pt x="438" y="258"/>
                  <a:pt x="459" y="235"/>
                </a:cubicBezTo>
                <a:cubicBezTo>
                  <a:pt x="480" y="212"/>
                  <a:pt x="477" y="166"/>
                  <a:pt x="489" y="141"/>
                </a:cubicBezTo>
                <a:cubicBezTo>
                  <a:pt x="501" y="116"/>
                  <a:pt x="516" y="98"/>
                  <a:pt x="534" y="85"/>
                </a:cubicBezTo>
                <a:cubicBezTo>
                  <a:pt x="552" y="72"/>
                  <a:pt x="582" y="64"/>
                  <a:pt x="600" y="61"/>
                </a:cubicBezTo>
                <a:cubicBezTo>
                  <a:pt x="618" y="58"/>
                  <a:pt x="638" y="64"/>
                  <a:pt x="645" y="64"/>
                </a:cubicBezTo>
              </a:path>
            </a:pathLst>
          </a:custGeom>
          <a:noFill/>
          <a:ln w="34290" cmpd="sng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71" name="Group 115">
            <a:extLst>
              <a:ext uri="{FF2B5EF4-FFF2-40B4-BE49-F238E27FC236}">
                <a16:creationId xmlns:a16="http://schemas.microsoft.com/office/drawing/2014/main" id="{7BDA1434-2A95-43A9-86C0-60F328114E42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1811338"/>
            <a:ext cx="6102350" cy="1112837"/>
            <a:chOff x="473" y="1025"/>
            <a:chExt cx="3844" cy="701"/>
          </a:xfrm>
        </p:grpSpPr>
        <p:grpSp>
          <p:nvGrpSpPr>
            <p:cNvPr id="7614" name="Group 50">
              <a:extLst>
                <a:ext uri="{FF2B5EF4-FFF2-40B4-BE49-F238E27FC236}">
                  <a16:creationId xmlns:a16="http://schemas.microsoft.com/office/drawing/2014/main" id="{D7D54992-6D52-4F73-933D-C1FCA5DD0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684" name="Freeform 6">
                <a:extLst>
                  <a:ext uri="{FF2B5EF4-FFF2-40B4-BE49-F238E27FC236}">
                    <a16:creationId xmlns:a16="http://schemas.microsoft.com/office/drawing/2014/main" id="{D3E57508-771E-4195-9DFA-02EE1FD2C02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5" name="Freeform 7">
                <a:extLst>
                  <a:ext uri="{FF2B5EF4-FFF2-40B4-BE49-F238E27FC236}">
                    <a16:creationId xmlns:a16="http://schemas.microsoft.com/office/drawing/2014/main" id="{12C67013-B65F-496E-9FCA-3F5BEEE03798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6" name="Freeform 9">
                <a:extLst>
                  <a:ext uri="{FF2B5EF4-FFF2-40B4-BE49-F238E27FC236}">
                    <a16:creationId xmlns:a16="http://schemas.microsoft.com/office/drawing/2014/main" id="{91F02B6D-FE46-4B88-A8CD-26089CB3C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7" name="Freeform 10">
                <a:extLst>
                  <a:ext uri="{FF2B5EF4-FFF2-40B4-BE49-F238E27FC236}">
                    <a16:creationId xmlns:a16="http://schemas.microsoft.com/office/drawing/2014/main" id="{5E563F59-292D-4535-AA50-5D93005C207A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8" name="Freeform 11">
                <a:extLst>
                  <a:ext uri="{FF2B5EF4-FFF2-40B4-BE49-F238E27FC236}">
                    <a16:creationId xmlns:a16="http://schemas.microsoft.com/office/drawing/2014/main" id="{4160E506-0C53-4370-94CA-855F7AA47C7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9" name="Oval 31">
                <a:extLst>
                  <a:ext uri="{FF2B5EF4-FFF2-40B4-BE49-F238E27FC236}">
                    <a16:creationId xmlns:a16="http://schemas.microsoft.com/office/drawing/2014/main" id="{3BEB2D5E-98FE-41F8-A6B3-E1E0C6845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0" name="Oval 39">
                <a:extLst>
                  <a:ext uri="{FF2B5EF4-FFF2-40B4-BE49-F238E27FC236}">
                    <a16:creationId xmlns:a16="http://schemas.microsoft.com/office/drawing/2014/main" id="{C2F9BBCB-9AEE-430A-905E-075855609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1" name="Line 40">
                <a:extLst>
                  <a:ext uri="{FF2B5EF4-FFF2-40B4-BE49-F238E27FC236}">
                    <a16:creationId xmlns:a16="http://schemas.microsoft.com/office/drawing/2014/main" id="{0255F8C3-4BE4-4CC0-8A35-9E46D5FEE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2" name="Line 41">
                <a:extLst>
                  <a:ext uri="{FF2B5EF4-FFF2-40B4-BE49-F238E27FC236}">
                    <a16:creationId xmlns:a16="http://schemas.microsoft.com/office/drawing/2014/main" id="{530ECEC8-8008-4D33-9A34-BD8534CB0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3" name="Freeform 42">
                <a:extLst>
                  <a:ext uri="{FF2B5EF4-FFF2-40B4-BE49-F238E27FC236}">
                    <a16:creationId xmlns:a16="http://schemas.microsoft.com/office/drawing/2014/main" id="{E61E13F5-B298-4E05-AFE1-D78187DA6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4" name="Oval 43">
                <a:extLst>
                  <a:ext uri="{FF2B5EF4-FFF2-40B4-BE49-F238E27FC236}">
                    <a16:creationId xmlns:a16="http://schemas.microsoft.com/office/drawing/2014/main" id="{2570CEFA-1678-4F47-909F-9A3D7CD36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5" name="Line 44">
                <a:extLst>
                  <a:ext uri="{FF2B5EF4-FFF2-40B4-BE49-F238E27FC236}">
                    <a16:creationId xmlns:a16="http://schemas.microsoft.com/office/drawing/2014/main" id="{5CBFD6D6-7A09-47D9-82F6-386A28041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6" name="Freeform 45">
                <a:extLst>
                  <a:ext uri="{FF2B5EF4-FFF2-40B4-BE49-F238E27FC236}">
                    <a16:creationId xmlns:a16="http://schemas.microsoft.com/office/drawing/2014/main" id="{604F5F50-B399-46C8-ABDD-F62ACCE04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7" name="Freeform 46">
                <a:extLst>
                  <a:ext uri="{FF2B5EF4-FFF2-40B4-BE49-F238E27FC236}">
                    <a16:creationId xmlns:a16="http://schemas.microsoft.com/office/drawing/2014/main" id="{F2D1960A-88CC-4A48-87A4-55A60FCCA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8" name="Freeform 47">
                <a:extLst>
                  <a:ext uri="{FF2B5EF4-FFF2-40B4-BE49-F238E27FC236}">
                    <a16:creationId xmlns:a16="http://schemas.microsoft.com/office/drawing/2014/main" id="{541D4B70-377A-4BA9-B9CB-50F1E0508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9" name="Line 49">
                <a:extLst>
                  <a:ext uri="{FF2B5EF4-FFF2-40B4-BE49-F238E27FC236}">
                    <a16:creationId xmlns:a16="http://schemas.microsoft.com/office/drawing/2014/main" id="{332A3C5A-F591-433D-905E-92BD01983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15" name="Group 68">
              <a:extLst>
                <a:ext uri="{FF2B5EF4-FFF2-40B4-BE49-F238E27FC236}">
                  <a16:creationId xmlns:a16="http://schemas.microsoft.com/office/drawing/2014/main" id="{48AAE49E-433D-47D2-B439-58368136F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662" name="Line 32">
                <a:extLst>
                  <a:ext uri="{FF2B5EF4-FFF2-40B4-BE49-F238E27FC236}">
                    <a16:creationId xmlns:a16="http://schemas.microsoft.com/office/drawing/2014/main" id="{025A12C2-31FC-4BA2-BEB4-97EBADD27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3" name="Line 33">
                <a:extLst>
                  <a:ext uri="{FF2B5EF4-FFF2-40B4-BE49-F238E27FC236}">
                    <a16:creationId xmlns:a16="http://schemas.microsoft.com/office/drawing/2014/main" id="{BF960576-FF2D-4844-A736-66982830F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4" name="Freeform 34">
                <a:extLst>
                  <a:ext uri="{FF2B5EF4-FFF2-40B4-BE49-F238E27FC236}">
                    <a16:creationId xmlns:a16="http://schemas.microsoft.com/office/drawing/2014/main" id="{4E34B2CA-A7A6-405B-A4A0-34DDE3E3A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5" name="Line 35">
                <a:extLst>
                  <a:ext uri="{FF2B5EF4-FFF2-40B4-BE49-F238E27FC236}">
                    <a16:creationId xmlns:a16="http://schemas.microsoft.com/office/drawing/2014/main" id="{0A1ED1A9-8599-46B7-B96B-DE0B53DD8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6" name="Oval 36">
                <a:extLst>
                  <a:ext uri="{FF2B5EF4-FFF2-40B4-BE49-F238E27FC236}">
                    <a16:creationId xmlns:a16="http://schemas.microsoft.com/office/drawing/2014/main" id="{5AD9BD0B-2DF0-447E-A878-D7A12CBB1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67" name="Group 51">
                <a:extLst>
                  <a:ext uri="{FF2B5EF4-FFF2-40B4-BE49-F238E27FC236}">
                    <a16:creationId xmlns:a16="http://schemas.microsoft.com/office/drawing/2014/main" id="{45C3BDBD-0981-492E-AE10-C9759F7392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68" name="Freeform 52">
                  <a:extLst>
                    <a:ext uri="{FF2B5EF4-FFF2-40B4-BE49-F238E27FC236}">
                      <a16:creationId xmlns:a16="http://schemas.microsoft.com/office/drawing/2014/main" id="{CAD9B33D-1FA7-4ABD-8380-A58542725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9" name="Freeform 53">
                  <a:extLst>
                    <a:ext uri="{FF2B5EF4-FFF2-40B4-BE49-F238E27FC236}">
                      <a16:creationId xmlns:a16="http://schemas.microsoft.com/office/drawing/2014/main" id="{3B470852-89FD-4B4C-950E-BE3179772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0" name="Freeform 54">
                  <a:extLst>
                    <a:ext uri="{FF2B5EF4-FFF2-40B4-BE49-F238E27FC236}">
                      <a16:creationId xmlns:a16="http://schemas.microsoft.com/office/drawing/2014/main" id="{A262ACFC-6A25-4DF8-BDCC-93D13FF44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1" name="Freeform 55">
                  <a:extLst>
                    <a:ext uri="{FF2B5EF4-FFF2-40B4-BE49-F238E27FC236}">
                      <a16:creationId xmlns:a16="http://schemas.microsoft.com/office/drawing/2014/main" id="{7458EC9D-C7F6-4D72-A191-DFFD536FC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2" name="Freeform 56">
                  <a:extLst>
                    <a:ext uri="{FF2B5EF4-FFF2-40B4-BE49-F238E27FC236}">
                      <a16:creationId xmlns:a16="http://schemas.microsoft.com/office/drawing/2014/main" id="{D2C0F8F6-4D83-4001-8083-A2410E85C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3" name="Oval 57">
                  <a:extLst>
                    <a:ext uri="{FF2B5EF4-FFF2-40B4-BE49-F238E27FC236}">
                      <a16:creationId xmlns:a16="http://schemas.microsoft.com/office/drawing/2014/main" id="{FF13781C-C582-4970-8D52-FDAD94CD3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4" name="Oval 58">
                  <a:extLst>
                    <a:ext uri="{FF2B5EF4-FFF2-40B4-BE49-F238E27FC236}">
                      <a16:creationId xmlns:a16="http://schemas.microsoft.com/office/drawing/2014/main" id="{7B0A5388-A858-4DA7-AE29-B5A28BAE4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5" name="Line 59">
                  <a:extLst>
                    <a:ext uri="{FF2B5EF4-FFF2-40B4-BE49-F238E27FC236}">
                      <a16:creationId xmlns:a16="http://schemas.microsoft.com/office/drawing/2014/main" id="{7E5F26FF-39AF-4C2D-949C-5495F64C9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6" name="Line 60">
                  <a:extLst>
                    <a:ext uri="{FF2B5EF4-FFF2-40B4-BE49-F238E27FC236}">
                      <a16:creationId xmlns:a16="http://schemas.microsoft.com/office/drawing/2014/main" id="{A3BD1BD0-EABC-434A-9A9A-F64077E217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7" name="Freeform 61">
                  <a:extLst>
                    <a:ext uri="{FF2B5EF4-FFF2-40B4-BE49-F238E27FC236}">
                      <a16:creationId xmlns:a16="http://schemas.microsoft.com/office/drawing/2014/main" id="{382ED2C8-E57A-436A-A84F-825AB9447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8" name="Oval 62">
                  <a:extLst>
                    <a:ext uri="{FF2B5EF4-FFF2-40B4-BE49-F238E27FC236}">
                      <a16:creationId xmlns:a16="http://schemas.microsoft.com/office/drawing/2014/main" id="{5CC025CE-0259-4025-8A4B-9FBCA4C53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9" name="Line 63">
                  <a:extLst>
                    <a:ext uri="{FF2B5EF4-FFF2-40B4-BE49-F238E27FC236}">
                      <a16:creationId xmlns:a16="http://schemas.microsoft.com/office/drawing/2014/main" id="{8478A701-DE57-41CD-A1B0-08C2647A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0" name="Freeform 64">
                  <a:extLst>
                    <a:ext uri="{FF2B5EF4-FFF2-40B4-BE49-F238E27FC236}">
                      <a16:creationId xmlns:a16="http://schemas.microsoft.com/office/drawing/2014/main" id="{6D885225-45FC-47C9-8BC7-BCF8883D6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1" name="Freeform 65">
                  <a:extLst>
                    <a:ext uri="{FF2B5EF4-FFF2-40B4-BE49-F238E27FC236}">
                      <a16:creationId xmlns:a16="http://schemas.microsoft.com/office/drawing/2014/main" id="{965D0661-E38F-4F54-B8B7-DFA3899A9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2" name="Freeform 66">
                  <a:extLst>
                    <a:ext uri="{FF2B5EF4-FFF2-40B4-BE49-F238E27FC236}">
                      <a16:creationId xmlns:a16="http://schemas.microsoft.com/office/drawing/2014/main" id="{356D2DE8-E59C-4ACE-B3EF-5EE16BA4D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3" name="Line 67">
                  <a:extLst>
                    <a:ext uri="{FF2B5EF4-FFF2-40B4-BE49-F238E27FC236}">
                      <a16:creationId xmlns:a16="http://schemas.microsoft.com/office/drawing/2014/main" id="{C407C6BB-38FB-4A53-9322-08BA95596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16" name="Group 69">
              <a:extLst>
                <a:ext uri="{FF2B5EF4-FFF2-40B4-BE49-F238E27FC236}">
                  <a16:creationId xmlns:a16="http://schemas.microsoft.com/office/drawing/2014/main" id="{D472E92B-DC44-4899-9861-88CBAD1EC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640" name="Line 70">
                <a:extLst>
                  <a:ext uri="{FF2B5EF4-FFF2-40B4-BE49-F238E27FC236}">
                    <a16:creationId xmlns:a16="http://schemas.microsoft.com/office/drawing/2014/main" id="{61FA39FE-A549-4BD0-849C-BFFF9FEC4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1" name="Line 71">
                <a:extLst>
                  <a:ext uri="{FF2B5EF4-FFF2-40B4-BE49-F238E27FC236}">
                    <a16:creationId xmlns:a16="http://schemas.microsoft.com/office/drawing/2014/main" id="{539AAB71-1CF8-4886-B60F-16FDCF89B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2" name="Freeform 72">
                <a:extLst>
                  <a:ext uri="{FF2B5EF4-FFF2-40B4-BE49-F238E27FC236}">
                    <a16:creationId xmlns:a16="http://schemas.microsoft.com/office/drawing/2014/main" id="{762393FD-8409-4523-87FB-9B539FD3E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3" name="Line 73">
                <a:extLst>
                  <a:ext uri="{FF2B5EF4-FFF2-40B4-BE49-F238E27FC236}">
                    <a16:creationId xmlns:a16="http://schemas.microsoft.com/office/drawing/2014/main" id="{04980CDB-D6F9-4012-8406-24EFC0FE8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4" name="Oval 74">
                <a:extLst>
                  <a:ext uri="{FF2B5EF4-FFF2-40B4-BE49-F238E27FC236}">
                    <a16:creationId xmlns:a16="http://schemas.microsoft.com/office/drawing/2014/main" id="{ADA499A9-A94D-458E-91ED-AE9269DF3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45" name="Group 75">
                <a:extLst>
                  <a:ext uri="{FF2B5EF4-FFF2-40B4-BE49-F238E27FC236}">
                    <a16:creationId xmlns:a16="http://schemas.microsoft.com/office/drawing/2014/main" id="{72C0BD1E-6088-480A-9AAF-D2756819C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46" name="Freeform 76">
                  <a:extLst>
                    <a:ext uri="{FF2B5EF4-FFF2-40B4-BE49-F238E27FC236}">
                      <a16:creationId xmlns:a16="http://schemas.microsoft.com/office/drawing/2014/main" id="{9806A573-BE97-442C-A9AA-9D1860C63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7" name="Freeform 77">
                  <a:extLst>
                    <a:ext uri="{FF2B5EF4-FFF2-40B4-BE49-F238E27FC236}">
                      <a16:creationId xmlns:a16="http://schemas.microsoft.com/office/drawing/2014/main" id="{58BCAA83-7659-4A4C-BABA-51128D264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8" name="Freeform 78">
                  <a:extLst>
                    <a:ext uri="{FF2B5EF4-FFF2-40B4-BE49-F238E27FC236}">
                      <a16:creationId xmlns:a16="http://schemas.microsoft.com/office/drawing/2014/main" id="{026DEF09-C132-47D4-9E08-38A1F753C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9" name="Freeform 79">
                  <a:extLst>
                    <a:ext uri="{FF2B5EF4-FFF2-40B4-BE49-F238E27FC236}">
                      <a16:creationId xmlns:a16="http://schemas.microsoft.com/office/drawing/2014/main" id="{953FE550-0268-4826-8AE4-0C1F6614F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0" name="Freeform 80">
                  <a:extLst>
                    <a:ext uri="{FF2B5EF4-FFF2-40B4-BE49-F238E27FC236}">
                      <a16:creationId xmlns:a16="http://schemas.microsoft.com/office/drawing/2014/main" id="{1C32E741-F836-4A60-8A6C-7BB6554CE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1" name="Oval 81">
                  <a:extLst>
                    <a:ext uri="{FF2B5EF4-FFF2-40B4-BE49-F238E27FC236}">
                      <a16:creationId xmlns:a16="http://schemas.microsoft.com/office/drawing/2014/main" id="{9D8AA29B-65B7-493A-8E8D-3D387EEAB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2" name="Oval 82">
                  <a:extLst>
                    <a:ext uri="{FF2B5EF4-FFF2-40B4-BE49-F238E27FC236}">
                      <a16:creationId xmlns:a16="http://schemas.microsoft.com/office/drawing/2014/main" id="{3C9DF6AE-901A-46E7-AF91-53A744D8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3" name="Line 83">
                  <a:extLst>
                    <a:ext uri="{FF2B5EF4-FFF2-40B4-BE49-F238E27FC236}">
                      <a16:creationId xmlns:a16="http://schemas.microsoft.com/office/drawing/2014/main" id="{17F74A47-868E-4F1B-86B4-4A956E737F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4" name="Line 84">
                  <a:extLst>
                    <a:ext uri="{FF2B5EF4-FFF2-40B4-BE49-F238E27FC236}">
                      <a16:creationId xmlns:a16="http://schemas.microsoft.com/office/drawing/2014/main" id="{CD6C1EDF-12C0-42B2-A589-2F3EB1D7A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5" name="Freeform 85">
                  <a:extLst>
                    <a:ext uri="{FF2B5EF4-FFF2-40B4-BE49-F238E27FC236}">
                      <a16:creationId xmlns:a16="http://schemas.microsoft.com/office/drawing/2014/main" id="{19EF01A9-415C-4D12-AA50-BC3A1F246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6" name="Oval 86">
                  <a:extLst>
                    <a:ext uri="{FF2B5EF4-FFF2-40B4-BE49-F238E27FC236}">
                      <a16:creationId xmlns:a16="http://schemas.microsoft.com/office/drawing/2014/main" id="{B919E95E-B3E5-4045-A31A-1E7AB4965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7" name="Line 87">
                  <a:extLst>
                    <a:ext uri="{FF2B5EF4-FFF2-40B4-BE49-F238E27FC236}">
                      <a16:creationId xmlns:a16="http://schemas.microsoft.com/office/drawing/2014/main" id="{8B813C3E-98AB-4F7B-95B7-F7D2D53C6D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8" name="Freeform 88">
                  <a:extLst>
                    <a:ext uri="{FF2B5EF4-FFF2-40B4-BE49-F238E27FC236}">
                      <a16:creationId xmlns:a16="http://schemas.microsoft.com/office/drawing/2014/main" id="{AC406E34-8D3C-49C9-8DC6-9E4DEE492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9" name="Freeform 89">
                  <a:extLst>
                    <a:ext uri="{FF2B5EF4-FFF2-40B4-BE49-F238E27FC236}">
                      <a16:creationId xmlns:a16="http://schemas.microsoft.com/office/drawing/2014/main" id="{FF789477-6580-4E8D-89F9-6EEB65AF2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0" name="Freeform 90">
                  <a:extLst>
                    <a:ext uri="{FF2B5EF4-FFF2-40B4-BE49-F238E27FC236}">
                      <a16:creationId xmlns:a16="http://schemas.microsoft.com/office/drawing/2014/main" id="{87CE848A-4908-43A0-98EE-B83CBED0F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1" name="Line 91">
                  <a:extLst>
                    <a:ext uri="{FF2B5EF4-FFF2-40B4-BE49-F238E27FC236}">
                      <a16:creationId xmlns:a16="http://schemas.microsoft.com/office/drawing/2014/main" id="{814F609F-ED7A-47A1-82A1-75AC46A038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17" name="Group 92">
              <a:extLst>
                <a:ext uri="{FF2B5EF4-FFF2-40B4-BE49-F238E27FC236}">
                  <a16:creationId xmlns:a16="http://schemas.microsoft.com/office/drawing/2014/main" id="{195C13D5-EDCB-41B1-BFC4-D7BA8A8C1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618" name="Line 93">
                <a:extLst>
                  <a:ext uri="{FF2B5EF4-FFF2-40B4-BE49-F238E27FC236}">
                    <a16:creationId xmlns:a16="http://schemas.microsoft.com/office/drawing/2014/main" id="{DDC47F10-C400-4235-8065-100202B61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9" name="Line 94">
                <a:extLst>
                  <a:ext uri="{FF2B5EF4-FFF2-40B4-BE49-F238E27FC236}">
                    <a16:creationId xmlns:a16="http://schemas.microsoft.com/office/drawing/2014/main" id="{D39ACD6B-FC8C-4E3E-AC5C-0C4182631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0" name="Freeform 95">
                <a:extLst>
                  <a:ext uri="{FF2B5EF4-FFF2-40B4-BE49-F238E27FC236}">
                    <a16:creationId xmlns:a16="http://schemas.microsoft.com/office/drawing/2014/main" id="{7F0EB077-1248-46FA-BC80-A4E5EED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1" name="Line 96">
                <a:extLst>
                  <a:ext uri="{FF2B5EF4-FFF2-40B4-BE49-F238E27FC236}">
                    <a16:creationId xmlns:a16="http://schemas.microsoft.com/office/drawing/2014/main" id="{870BFBA8-D61C-4084-88F1-5C5C98C08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2" name="Oval 97">
                <a:extLst>
                  <a:ext uri="{FF2B5EF4-FFF2-40B4-BE49-F238E27FC236}">
                    <a16:creationId xmlns:a16="http://schemas.microsoft.com/office/drawing/2014/main" id="{2D5698BA-03F2-442B-B92D-98C4802FD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23" name="Group 98">
                <a:extLst>
                  <a:ext uri="{FF2B5EF4-FFF2-40B4-BE49-F238E27FC236}">
                    <a16:creationId xmlns:a16="http://schemas.microsoft.com/office/drawing/2014/main" id="{60425AE9-60F4-4FBC-89DC-B515C185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24" name="Freeform 99">
                  <a:extLst>
                    <a:ext uri="{FF2B5EF4-FFF2-40B4-BE49-F238E27FC236}">
                      <a16:creationId xmlns:a16="http://schemas.microsoft.com/office/drawing/2014/main" id="{9E849BDA-450A-4AEA-88FC-7E18A5016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5" name="Freeform 100">
                  <a:extLst>
                    <a:ext uri="{FF2B5EF4-FFF2-40B4-BE49-F238E27FC236}">
                      <a16:creationId xmlns:a16="http://schemas.microsoft.com/office/drawing/2014/main" id="{59A59CB8-0B7C-4F18-8074-70E4732FD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6" name="Freeform 101">
                  <a:extLst>
                    <a:ext uri="{FF2B5EF4-FFF2-40B4-BE49-F238E27FC236}">
                      <a16:creationId xmlns:a16="http://schemas.microsoft.com/office/drawing/2014/main" id="{7BA5B45F-053E-41CE-9126-7B5065B272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7" name="Freeform 102">
                  <a:extLst>
                    <a:ext uri="{FF2B5EF4-FFF2-40B4-BE49-F238E27FC236}">
                      <a16:creationId xmlns:a16="http://schemas.microsoft.com/office/drawing/2014/main" id="{7129156F-27AF-40EC-9014-0ADAC8457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8" name="Freeform 103">
                  <a:extLst>
                    <a:ext uri="{FF2B5EF4-FFF2-40B4-BE49-F238E27FC236}">
                      <a16:creationId xmlns:a16="http://schemas.microsoft.com/office/drawing/2014/main" id="{1465442A-82CA-47F0-9313-6B134B7349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9" name="Oval 104">
                  <a:extLst>
                    <a:ext uri="{FF2B5EF4-FFF2-40B4-BE49-F238E27FC236}">
                      <a16:creationId xmlns:a16="http://schemas.microsoft.com/office/drawing/2014/main" id="{08DF8679-45A2-425A-8A37-E9C4576C6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0" name="Oval 105">
                  <a:extLst>
                    <a:ext uri="{FF2B5EF4-FFF2-40B4-BE49-F238E27FC236}">
                      <a16:creationId xmlns:a16="http://schemas.microsoft.com/office/drawing/2014/main" id="{F60CD2B3-9405-4B43-8D4E-45E211463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1" name="Line 106">
                  <a:extLst>
                    <a:ext uri="{FF2B5EF4-FFF2-40B4-BE49-F238E27FC236}">
                      <a16:creationId xmlns:a16="http://schemas.microsoft.com/office/drawing/2014/main" id="{9EA8C5F0-CF8F-413E-BDCD-0B5AC33D16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2" name="Line 107">
                  <a:extLst>
                    <a:ext uri="{FF2B5EF4-FFF2-40B4-BE49-F238E27FC236}">
                      <a16:creationId xmlns:a16="http://schemas.microsoft.com/office/drawing/2014/main" id="{372F0645-1320-4291-AEA3-BD25F13F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3" name="Freeform 108">
                  <a:extLst>
                    <a:ext uri="{FF2B5EF4-FFF2-40B4-BE49-F238E27FC236}">
                      <a16:creationId xmlns:a16="http://schemas.microsoft.com/office/drawing/2014/main" id="{F1EE3732-A268-4CE0-9F6E-2821426FA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4" name="Oval 109">
                  <a:extLst>
                    <a:ext uri="{FF2B5EF4-FFF2-40B4-BE49-F238E27FC236}">
                      <a16:creationId xmlns:a16="http://schemas.microsoft.com/office/drawing/2014/main" id="{8BE9F4FD-8C66-4982-8127-4E0BB8D1E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5" name="Line 110">
                  <a:extLst>
                    <a:ext uri="{FF2B5EF4-FFF2-40B4-BE49-F238E27FC236}">
                      <a16:creationId xmlns:a16="http://schemas.microsoft.com/office/drawing/2014/main" id="{AEBA4A5F-F694-468C-8DBA-5DF65EC33C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6" name="Freeform 111">
                  <a:extLst>
                    <a:ext uri="{FF2B5EF4-FFF2-40B4-BE49-F238E27FC236}">
                      <a16:creationId xmlns:a16="http://schemas.microsoft.com/office/drawing/2014/main" id="{BD733571-4287-44BB-B383-8D8825687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7" name="Freeform 112">
                  <a:extLst>
                    <a:ext uri="{FF2B5EF4-FFF2-40B4-BE49-F238E27FC236}">
                      <a16:creationId xmlns:a16="http://schemas.microsoft.com/office/drawing/2014/main" id="{6373D030-E918-449F-A93A-34722986C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8" name="Freeform 113">
                  <a:extLst>
                    <a:ext uri="{FF2B5EF4-FFF2-40B4-BE49-F238E27FC236}">
                      <a16:creationId xmlns:a16="http://schemas.microsoft.com/office/drawing/2014/main" id="{75C5710C-293F-469A-A2BE-CB48511C1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9" name="Line 114">
                  <a:extLst>
                    <a:ext uri="{FF2B5EF4-FFF2-40B4-BE49-F238E27FC236}">
                      <a16:creationId xmlns:a16="http://schemas.microsoft.com/office/drawing/2014/main" id="{73A684B5-EA3C-49C4-9993-DE58687C9E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2" name="Group 116">
            <a:extLst>
              <a:ext uri="{FF2B5EF4-FFF2-40B4-BE49-F238E27FC236}">
                <a16:creationId xmlns:a16="http://schemas.microsoft.com/office/drawing/2014/main" id="{82D92E84-1BC6-4BAF-9677-B3CDD3440F34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2354263"/>
            <a:ext cx="6102350" cy="1112837"/>
            <a:chOff x="473" y="1025"/>
            <a:chExt cx="3844" cy="701"/>
          </a:xfrm>
        </p:grpSpPr>
        <p:grpSp>
          <p:nvGrpSpPr>
            <p:cNvPr id="7528" name="Group 117">
              <a:extLst>
                <a:ext uri="{FF2B5EF4-FFF2-40B4-BE49-F238E27FC236}">
                  <a16:creationId xmlns:a16="http://schemas.microsoft.com/office/drawing/2014/main" id="{42F9215C-2529-454B-92F1-C9FD07725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598" name="Freeform 118">
                <a:extLst>
                  <a:ext uri="{FF2B5EF4-FFF2-40B4-BE49-F238E27FC236}">
                    <a16:creationId xmlns:a16="http://schemas.microsoft.com/office/drawing/2014/main" id="{4CE5A9DF-7285-4821-A069-27D55114C23D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9" name="Freeform 119">
                <a:extLst>
                  <a:ext uri="{FF2B5EF4-FFF2-40B4-BE49-F238E27FC236}">
                    <a16:creationId xmlns:a16="http://schemas.microsoft.com/office/drawing/2014/main" id="{C169B4A5-57EF-4B43-BE46-B6356007807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0" name="Freeform 120">
                <a:extLst>
                  <a:ext uri="{FF2B5EF4-FFF2-40B4-BE49-F238E27FC236}">
                    <a16:creationId xmlns:a16="http://schemas.microsoft.com/office/drawing/2014/main" id="{01377045-2B40-4690-AE93-4EF4E8E61523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1" name="Freeform 121">
                <a:extLst>
                  <a:ext uri="{FF2B5EF4-FFF2-40B4-BE49-F238E27FC236}">
                    <a16:creationId xmlns:a16="http://schemas.microsoft.com/office/drawing/2014/main" id="{D7E0E1B3-C0EC-4051-8733-6491A4507C2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2" name="Freeform 122">
                <a:extLst>
                  <a:ext uri="{FF2B5EF4-FFF2-40B4-BE49-F238E27FC236}">
                    <a16:creationId xmlns:a16="http://schemas.microsoft.com/office/drawing/2014/main" id="{D37400A6-264B-4A0F-BA97-46B32D5B8E0D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3" name="Oval 123">
                <a:extLst>
                  <a:ext uri="{FF2B5EF4-FFF2-40B4-BE49-F238E27FC236}">
                    <a16:creationId xmlns:a16="http://schemas.microsoft.com/office/drawing/2014/main" id="{1CF4FE46-80F8-4E38-B8CC-6C25270F5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4" name="Oval 124">
                <a:extLst>
                  <a:ext uri="{FF2B5EF4-FFF2-40B4-BE49-F238E27FC236}">
                    <a16:creationId xmlns:a16="http://schemas.microsoft.com/office/drawing/2014/main" id="{6E5A83F5-7C50-4F03-922F-CCF6A513C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5" name="Line 125">
                <a:extLst>
                  <a:ext uri="{FF2B5EF4-FFF2-40B4-BE49-F238E27FC236}">
                    <a16:creationId xmlns:a16="http://schemas.microsoft.com/office/drawing/2014/main" id="{4199DF5F-5858-44E5-9AEA-C4DBF9F3A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6" name="Line 126">
                <a:extLst>
                  <a:ext uri="{FF2B5EF4-FFF2-40B4-BE49-F238E27FC236}">
                    <a16:creationId xmlns:a16="http://schemas.microsoft.com/office/drawing/2014/main" id="{7C1F3CA7-912A-4638-AB48-5BE4BF04F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7" name="Freeform 127">
                <a:extLst>
                  <a:ext uri="{FF2B5EF4-FFF2-40B4-BE49-F238E27FC236}">
                    <a16:creationId xmlns:a16="http://schemas.microsoft.com/office/drawing/2014/main" id="{3E86E140-409A-4A42-AB8C-116054779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8" name="Oval 128">
                <a:extLst>
                  <a:ext uri="{FF2B5EF4-FFF2-40B4-BE49-F238E27FC236}">
                    <a16:creationId xmlns:a16="http://schemas.microsoft.com/office/drawing/2014/main" id="{5B1CDC14-1C72-4DD7-B2CD-FAAB85214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9" name="Line 129">
                <a:extLst>
                  <a:ext uri="{FF2B5EF4-FFF2-40B4-BE49-F238E27FC236}">
                    <a16:creationId xmlns:a16="http://schemas.microsoft.com/office/drawing/2014/main" id="{02330254-B7F5-4508-9ED5-0800743CA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0" name="Freeform 130">
                <a:extLst>
                  <a:ext uri="{FF2B5EF4-FFF2-40B4-BE49-F238E27FC236}">
                    <a16:creationId xmlns:a16="http://schemas.microsoft.com/office/drawing/2014/main" id="{A26238B4-9A07-4AFC-B26E-D02F0F4F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1" name="Freeform 131">
                <a:extLst>
                  <a:ext uri="{FF2B5EF4-FFF2-40B4-BE49-F238E27FC236}">
                    <a16:creationId xmlns:a16="http://schemas.microsoft.com/office/drawing/2014/main" id="{A5077929-71FF-41C2-A882-47A02860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2" name="Freeform 132">
                <a:extLst>
                  <a:ext uri="{FF2B5EF4-FFF2-40B4-BE49-F238E27FC236}">
                    <a16:creationId xmlns:a16="http://schemas.microsoft.com/office/drawing/2014/main" id="{06659949-FFF2-4651-AE7F-11B86E48D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3" name="Line 133">
                <a:extLst>
                  <a:ext uri="{FF2B5EF4-FFF2-40B4-BE49-F238E27FC236}">
                    <a16:creationId xmlns:a16="http://schemas.microsoft.com/office/drawing/2014/main" id="{67E6A425-3C61-4DA7-8EED-A0EB0C3AF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29" name="Group 134">
              <a:extLst>
                <a:ext uri="{FF2B5EF4-FFF2-40B4-BE49-F238E27FC236}">
                  <a16:creationId xmlns:a16="http://schemas.microsoft.com/office/drawing/2014/main" id="{89198410-4836-4BBC-A9CE-82EEE26C2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576" name="Line 135">
                <a:extLst>
                  <a:ext uri="{FF2B5EF4-FFF2-40B4-BE49-F238E27FC236}">
                    <a16:creationId xmlns:a16="http://schemas.microsoft.com/office/drawing/2014/main" id="{55B6C86E-1E2C-40BD-BF18-0F408A344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7" name="Line 136">
                <a:extLst>
                  <a:ext uri="{FF2B5EF4-FFF2-40B4-BE49-F238E27FC236}">
                    <a16:creationId xmlns:a16="http://schemas.microsoft.com/office/drawing/2014/main" id="{C68A1702-68F5-4673-8D6F-160059D91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8" name="Freeform 137">
                <a:extLst>
                  <a:ext uri="{FF2B5EF4-FFF2-40B4-BE49-F238E27FC236}">
                    <a16:creationId xmlns:a16="http://schemas.microsoft.com/office/drawing/2014/main" id="{F091BF12-34B0-40BA-8F39-D6BAAD52A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9" name="Line 138">
                <a:extLst>
                  <a:ext uri="{FF2B5EF4-FFF2-40B4-BE49-F238E27FC236}">
                    <a16:creationId xmlns:a16="http://schemas.microsoft.com/office/drawing/2014/main" id="{3122C456-E5C8-45FC-A2F6-0EF56CB59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0" name="Oval 139">
                <a:extLst>
                  <a:ext uri="{FF2B5EF4-FFF2-40B4-BE49-F238E27FC236}">
                    <a16:creationId xmlns:a16="http://schemas.microsoft.com/office/drawing/2014/main" id="{09F7C05A-90CC-4ABA-BA6A-3B850B8A4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81" name="Group 140">
                <a:extLst>
                  <a:ext uri="{FF2B5EF4-FFF2-40B4-BE49-F238E27FC236}">
                    <a16:creationId xmlns:a16="http://schemas.microsoft.com/office/drawing/2014/main" id="{42443329-FFAD-4EC5-A127-59A8592591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82" name="Freeform 141">
                  <a:extLst>
                    <a:ext uri="{FF2B5EF4-FFF2-40B4-BE49-F238E27FC236}">
                      <a16:creationId xmlns:a16="http://schemas.microsoft.com/office/drawing/2014/main" id="{9841EE4C-B405-44C4-8503-0FBCBE331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3" name="Freeform 142">
                  <a:extLst>
                    <a:ext uri="{FF2B5EF4-FFF2-40B4-BE49-F238E27FC236}">
                      <a16:creationId xmlns:a16="http://schemas.microsoft.com/office/drawing/2014/main" id="{10AB58D3-8198-47A9-B4A7-FB097D43E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" name="Freeform 143">
                  <a:extLst>
                    <a:ext uri="{FF2B5EF4-FFF2-40B4-BE49-F238E27FC236}">
                      <a16:creationId xmlns:a16="http://schemas.microsoft.com/office/drawing/2014/main" id="{5759CD52-8978-4BF9-992F-F04A9FAEC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5" name="Freeform 144">
                  <a:extLst>
                    <a:ext uri="{FF2B5EF4-FFF2-40B4-BE49-F238E27FC236}">
                      <a16:creationId xmlns:a16="http://schemas.microsoft.com/office/drawing/2014/main" id="{F17D83E8-76B8-4CF6-A2C0-FDDDECBFC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6" name="Freeform 145">
                  <a:extLst>
                    <a:ext uri="{FF2B5EF4-FFF2-40B4-BE49-F238E27FC236}">
                      <a16:creationId xmlns:a16="http://schemas.microsoft.com/office/drawing/2014/main" id="{4101E772-6B2F-409C-819A-58B36E8C1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7" name="Oval 146">
                  <a:extLst>
                    <a:ext uri="{FF2B5EF4-FFF2-40B4-BE49-F238E27FC236}">
                      <a16:creationId xmlns:a16="http://schemas.microsoft.com/office/drawing/2014/main" id="{369E8D5A-5ACE-4D3A-9117-EB2EA133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88" name="Oval 147">
                  <a:extLst>
                    <a:ext uri="{FF2B5EF4-FFF2-40B4-BE49-F238E27FC236}">
                      <a16:creationId xmlns:a16="http://schemas.microsoft.com/office/drawing/2014/main" id="{10B74C60-C717-4D57-9845-8E98EFC41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89" name="Line 148">
                  <a:extLst>
                    <a:ext uri="{FF2B5EF4-FFF2-40B4-BE49-F238E27FC236}">
                      <a16:creationId xmlns:a16="http://schemas.microsoft.com/office/drawing/2014/main" id="{8FBA792B-A208-493C-B529-B826CC23FF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0" name="Line 149">
                  <a:extLst>
                    <a:ext uri="{FF2B5EF4-FFF2-40B4-BE49-F238E27FC236}">
                      <a16:creationId xmlns:a16="http://schemas.microsoft.com/office/drawing/2014/main" id="{55F16D31-A73A-4E62-AAC4-989924679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1" name="Freeform 150">
                  <a:extLst>
                    <a:ext uri="{FF2B5EF4-FFF2-40B4-BE49-F238E27FC236}">
                      <a16:creationId xmlns:a16="http://schemas.microsoft.com/office/drawing/2014/main" id="{525D3602-6811-4455-92E0-91EF8626B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2" name="Oval 151">
                  <a:extLst>
                    <a:ext uri="{FF2B5EF4-FFF2-40B4-BE49-F238E27FC236}">
                      <a16:creationId xmlns:a16="http://schemas.microsoft.com/office/drawing/2014/main" id="{84EF803E-BDD1-4488-8ABB-17EF10688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93" name="Line 152">
                  <a:extLst>
                    <a:ext uri="{FF2B5EF4-FFF2-40B4-BE49-F238E27FC236}">
                      <a16:creationId xmlns:a16="http://schemas.microsoft.com/office/drawing/2014/main" id="{DC22930A-8BAC-4504-933F-6E5D54111A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4" name="Freeform 153">
                  <a:extLst>
                    <a:ext uri="{FF2B5EF4-FFF2-40B4-BE49-F238E27FC236}">
                      <a16:creationId xmlns:a16="http://schemas.microsoft.com/office/drawing/2014/main" id="{80BEC9C7-2F98-48DB-9537-BB9D05DAB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5" name="Freeform 154">
                  <a:extLst>
                    <a:ext uri="{FF2B5EF4-FFF2-40B4-BE49-F238E27FC236}">
                      <a16:creationId xmlns:a16="http://schemas.microsoft.com/office/drawing/2014/main" id="{0C987587-045F-45F2-9E32-B2809EBBA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6" name="Freeform 155">
                  <a:extLst>
                    <a:ext uri="{FF2B5EF4-FFF2-40B4-BE49-F238E27FC236}">
                      <a16:creationId xmlns:a16="http://schemas.microsoft.com/office/drawing/2014/main" id="{85136B94-4E74-4B49-AD75-67401333C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7" name="Line 156">
                  <a:extLst>
                    <a:ext uri="{FF2B5EF4-FFF2-40B4-BE49-F238E27FC236}">
                      <a16:creationId xmlns:a16="http://schemas.microsoft.com/office/drawing/2014/main" id="{68766C87-59E2-445A-9DA2-1EDD8792D3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30" name="Group 157">
              <a:extLst>
                <a:ext uri="{FF2B5EF4-FFF2-40B4-BE49-F238E27FC236}">
                  <a16:creationId xmlns:a16="http://schemas.microsoft.com/office/drawing/2014/main" id="{97C09FE2-B63B-4B34-BFB7-7953E9AB5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554" name="Line 158">
                <a:extLst>
                  <a:ext uri="{FF2B5EF4-FFF2-40B4-BE49-F238E27FC236}">
                    <a16:creationId xmlns:a16="http://schemas.microsoft.com/office/drawing/2014/main" id="{BF6BE824-96C2-42D8-8038-74C6F93A7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5" name="Line 159">
                <a:extLst>
                  <a:ext uri="{FF2B5EF4-FFF2-40B4-BE49-F238E27FC236}">
                    <a16:creationId xmlns:a16="http://schemas.microsoft.com/office/drawing/2014/main" id="{3DE40382-A3C5-4944-BC86-52669025E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6" name="Freeform 160">
                <a:extLst>
                  <a:ext uri="{FF2B5EF4-FFF2-40B4-BE49-F238E27FC236}">
                    <a16:creationId xmlns:a16="http://schemas.microsoft.com/office/drawing/2014/main" id="{59003FD6-E35C-495C-814D-E00322546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7" name="Line 161">
                <a:extLst>
                  <a:ext uri="{FF2B5EF4-FFF2-40B4-BE49-F238E27FC236}">
                    <a16:creationId xmlns:a16="http://schemas.microsoft.com/office/drawing/2014/main" id="{220AF7EA-49F4-484E-A245-9D478D9A9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8" name="Oval 162">
                <a:extLst>
                  <a:ext uri="{FF2B5EF4-FFF2-40B4-BE49-F238E27FC236}">
                    <a16:creationId xmlns:a16="http://schemas.microsoft.com/office/drawing/2014/main" id="{F6437C57-D8E8-499F-9FEC-2ABA334C2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59" name="Group 163">
                <a:extLst>
                  <a:ext uri="{FF2B5EF4-FFF2-40B4-BE49-F238E27FC236}">
                    <a16:creationId xmlns:a16="http://schemas.microsoft.com/office/drawing/2014/main" id="{54747877-5082-4089-B198-18399EB263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60" name="Freeform 164">
                  <a:extLst>
                    <a:ext uri="{FF2B5EF4-FFF2-40B4-BE49-F238E27FC236}">
                      <a16:creationId xmlns:a16="http://schemas.microsoft.com/office/drawing/2014/main" id="{9AE1CAC5-C8EF-40A6-8683-91E2DC979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1" name="Freeform 165">
                  <a:extLst>
                    <a:ext uri="{FF2B5EF4-FFF2-40B4-BE49-F238E27FC236}">
                      <a16:creationId xmlns:a16="http://schemas.microsoft.com/office/drawing/2014/main" id="{4B91CF81-2A65-44D4-8002-C9CF38276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2" name="Freeform 166">
                  <a:extLst>
                    <a:ext uri="{FF2B5EF4-FFF2-40B4-BE49-F238E27FC236}">
                      <a16:creationId xmlns:a16="http://schemas.microsoft.com/office/drawing/2014/main" id="{28CC6E81-B706-48B9-8BF1-A04BF1B1F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3" name="Freeform 167">
                  <a:extLst>
                    <a:ext uri="{FF2B5EF4-FFF2-40B4-BE49-F238E27FC236}">
                      <a16:creationId xmlns:a16="http://schemas.microsoft.com/office/drawing/2014/main" id="{5EC8F7E9-0162-4D89-A747-9A7318B62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4" name="Freeform 168">
                  <a:extLst>
                    <a:ext uri="{FF2B5EF4-FFF2-40B4-BE49-F238E27FC236}">
                      <a16:creationId xmlns:a16="http://schemas.microsoft.com/office/drawing/2014/main" id="{C0450E89-FEFF-4CE9-9E9E-17F7F2561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5" name="Oval 169">
                  <a:extLst>
                    <a:ext uri="{FF2B5EF4-FFF2-40B4-BE49-F238E27FC236}">
                      <a16:creationId xmlns:a16="http://schemas.microsoft.com/office/drawing/2014/main" id="{0B0B05E9-E9B9-48C3-A251-04658CEE7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66" name="Oval 170">
                  <a:extLst>
                    <a:ext uri="{FF2B5EF4-FFF2-40B4-BE49-F238E27FC236}">
                      <a16:creationId xmlns:a16="http://schemas.microsoft.com/office/drawing/2014/main" id="{A29C777A-21C3-4764-A674-7C224975B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67" name="Line 171">
                  <a:extLst>
                    <a:ext uri="{FF2B5EF4-FFF2-40B4-BE49-F238E27FC236}">
                      <a16:creationId xmlns:a16="http://schemas.microsoft.com/office/drawing/2014/main" id="{F8A3644A-6F73-4B8B-B223-A1ACC3356C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8" name="Line 172">
                  <a:extLst>
                    <a:ext uri="{FF2B5EF4-FFF2-40B4-BE49-F238E27FC236}">
                      <a16:creationId xmlns:a16="http://schemas.microsoft.com/office/drawing/2014/main" id="{17104E35-5702-4B80-8076-C5B4F5F9C8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9" name="Freeform 173">
                  <a:extLst>
                    <a:ext uri="{FF2B5EF4-FFF2-40B4-BE49-F238E27FC236}">
                      <a16:creationId xmlns:a16="http://schemas.microsoft.com/office/drawing/2014/main" id="{B658CB5D-8EEC-45DC-AFC4-D25A1219B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0" name="Oval 174">
                  <a:extLst>
                    <a:ext uri="{FF2B5EF4-FFF2-40B4-BE49-F238E27FC236}">
                      <a16:creationId xmlns:a16="http://schemas.microsoft.com/office/drawing/2014/main" id="{7F4CBD86-2D35-4941-A77D-E0156E26C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71" name="Line 175">
                  <a:extLst>
                    <a:ext uri="{FF2B5EF4-FFF2-40B4-BE49-F238E27FC236}">
                      <a16:creationId xmlns:a16="http://schemas.microsoft.com/office/drawing/2014/main" id="{BD6ED0A2-F48A-49D5-A114-0C7DE1E94A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2" name="Freeform 176">
                  <a:extLst>
                    <a:ext uri="{FF2B5EF4-FFF2-40B4-BE49-F238E27FC236}">
                      <a16:creationId xmlns:a16="http://schemas.microsoft.com/office/drawing/2014/main" id="{DDDC0D50-1CA9-44D3-97CC-438B0E91E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3" name="Freeform 177">
                  <a:extLst>
                    <a:ext uri="{FF2B5EF4-FFF2-40B4-BE49-F238E27FC236}">
                      <a16:creationId xmlns:a16="http://schemas.microsoft.com/office/drawing/2014/main" id="{5B8EC360-9B47-4B58-A225-38734939D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4" name="Freeform 178">
                  <a:extLst>
                    <a:ext uri="{FF2B5EF4-FFF2-40B4-BE49-F238E27FC236}">
                      <a16:creationId xmlns:a16="http://schemas.microsoft.com/office/drawing/2014/main" id="{18566E0F-0CC8-4A8C-B530-E8C2285C8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5" name="Line 179">
                  <a:extLst>
                    <a:ext uri="{FF2B5EF4-FFF2-40B4-BE49-F238E27FC236}">
                      <a16:creationId xmlns:a16="http://schemas.microsoft.com/office/drawing/2014/main" id="{A239EBA8-B535-4682-91F3-FC16E0044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31" name="Group 180">
              <a:extLst>
                <a:ext uri="{FF2B5EF4-FFF2-40B4-BE49-F238E27FC236}">
                  <a16:creationId xmlns:a16="http://schemas.microsoft.com/office/drawing/2014/main" id="{29809C28-2960-485F-9F78-B28EEAFB2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532" name="Line 181">
                <a:extLst>
                  <a:ext uri="{FF2B5EF4-FFF2-40B4-BE49-F238E27FC236}">
                    <a16:creationId xmlns:a16="http://schemas.microsoft.com/office/drawing/2014/main" id="{690FD380-A003-4387-A61F-E5A67AE7A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3" name="Line 182">
                <a:extLst>
                  <a:ext uri="{FF2B5EF4-FFF2-40B4-BE49-F238E27FC236}">
                    <a16:creationId xmlns:a16="http://schemas.microsoft.com/office/drawing/2014/main" id="{E18C7224-6EA8-460E-91B1-99C23F2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4" name="Freeform 183">
                <a:extLst>
                  <a:ext uri="{FF2B5EF4-FFF2-40B4-BE49-F238E27FC236}">
                    <a16:creationId xmlns:a16="http://schemas.microsoft.com/office/drawing/2014/main" id="{1DA2D8FC-D79C-4EBE-8F6E-41B2D56F8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5" name="Line 184">
                <a:extLst>
                  <a:ext uri="{FF2B5EF4-FFF2-40B4-BE49-F238E27FC236}">
                    <a16:creationId xmlns:a16="http://schemas.microsoft.com/office/drawing/2014/main" id="{E1D26D85-E2BC-4AE8-B915-7B073409B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6" name="Oval 185">
                <a:extLst>
                  <a:ext uri="{FF2B5EF4-FFF2-40B4-BE49-F238E27FC236}">
                    <a16:creationId xmlns:a16="http://schemas.microsoft.com/office/drawing/2014/main" id="{6E7EDD92-50A4-47EC-9F17-B322005BC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37" name="Group 186">
                <a:extLst>
                  <a:ext uri="{FF2B5EF4-FFF2-40B4-BE49-F238E27FC236}">
                    <a16:creationId xmlns:a16="http://schemas.microsoft.com/office/drawing/2014/main" id="{C6339359-9ED5-4206-989C-9CA251CF7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38" name="Freeform 187">
                  <a:extLst>
                    <a:ext uri="{FF2B5EF4-FFF2-40B4-BE49-F238E27FC236}">
                      <a16:creationId xmlns:a16="http://schemas.microsoft.com/office/drawing/2014/main" id="{94354AD2-0BCE-48AA-AF9A-1B3086C6E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9" name="Freeform 188">
                  <a:extLst>
                    <a:ext uri="{FF2B5EF4-FFF2-40B4-BE49-F238E27FC236}">
                      <a16:creationId xmlns:a16="http://schemas.microsoft.com/office/drawing/2014/main" id="{3E02B309-DE8D-4F2D-AE24-C78E54F0D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0" name="Freeform 189">
                  <a:extLst>
                    <a:ext uri="{FF2B5EF4-FFF2-40B4-BE49-F238E27FC236}">
                      <a16:creationId xmlns:a16="http://schemas.microsoft.com/office/drawing/2014/main" id="{EFD2002F-F9FA-4D07-9E67-A3B07ED80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1" name="Freeform 190">
                  <a:extLst>
                    <a:ext uri="{FF2B5EF4-FFF2-40B4-BE49-F238E27FC236}">
                      <a16:creationId xmlns:a16="http://schemas.microsoft.com/office/drawing/2014/main" id="{B3AB1FC0-F09F-4CA9-A53F-7FE94E950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2" name="Freeform 191">
                  <a:extLst>
                    <a:ext uri="{FF2B5EF4-FFF2-40B4-BE49-F238E27FC236}">
                      <a16:creationId xmlns:a16="http://schemas.microsoft.com/office/drawing/2014/main" id="{924BC5F6-F32B-4DEA-8F1C-0733691B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3" name="Oval 192">
                  <a:extLst>
                    <a:ext uri="{FF2B5EF4-FFF2-40B4-BE49-F238E27FC236}">
                      <a16:creationId xmlns:a16="http://schemas.microsoft.com/office/drawing/2014/main" id="{092F85DE-3BF5-48BA-A629-FBF7AAB8F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4" name="Oval 193">
                  <a:extLst>
                    <a:ext uri="{FF2B5EF4-FFF2-40B4-BE49-F238E27FC236}">
                      <a16:creationId xmlns:a16="http://schemas.microsoft.com/office/drawing/2014/main" id="{0BF3EB31-B690-4723-BD45-398C31EFD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5" name="Line 194">
                  <a:extLst>
                    <a:ext uri="{FF2B5EF4-FFF2-40B4-BE49-F238E27FC236}">
                      <a16:creationId xmlns:a16="http://schemas.microsoft.com/office/drawing/2014/main" id="{D1F56497-A59E-4668-868B-202A8370B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6" name="Line 195">
                  <a:extLst>
                    <a:ext uri="{FF2B5EF4-FFF2-40B4-BE49-F238E27FC236}">
                      <a16:creationId xmlns:a16="http://schemas.microsoft.com/office/drawing/2014/main" id="{AA2C05DC-5F0A-49CD-BC90-9A8F11C7C5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7" name="Freeform 196">
                  <a:extLst>
                    <a:ext uri="{FF2B5EF4-FFF2-40B4-BE49-F238E27FC236}">
                      <a16:creationId xmlns:a16="http://schemas.microsoft.com/office/drawing/2014/main" id="{4ABE3898-7510-4ABC-8581-54A27E161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8" name="Oval 197">
                  <a:extLst>
                    <a:ext uri="{FF2B5EF4-FFF2-40B4-BE49-F238E27FC236}">
                      <a16:creationId xmlns:a16="http://schemas.microsoft.com/office/drawing/2014/main" id="{BCD092A5-60AF-4186-ADBA-5D6825F8A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9" name="Line 198">
                  <a:extLst>
                    <a:ext uri="{FF2B5EF4-FFF2-40B4-BE49-F238E27FC236}">
                      <a16:creationId xmlns:a16="http://schemas.microsoft.com/office/drawing/2014/main" id="{6D3BD4BE-0D6A-4334-AEA5-AAE800E99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0" name="Freeform 199">
                  <a:extLst>
                    <a:ext uri="{FF2B5EF4-FFF2-40B4-BE49-F238E27FC236}">
                      <a16:creationId xmlns:a16="http://schemas.microsoft.com/office/drawing/2014/main" id="{2B3B8E4D-3931-4770-BC56-01F9D632D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1" name="Freeform 200">
                  <a:extLst>
                    <a:ext uri="{FF2B5EF4-FFF2-40B4-BE49-F238E27FC236}">
                      <a16:creationId xmlns:a16="http://schemas.microsoft.com/office/drawing/2014/main" id="{2C112AAC-7A4A-4696-9A3C-0D6501A41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2" name="Freeform 201">
                  <a:extLst>
                    <a:ext uri="{FF2B5EF4-FFF2-40B4-BE49-F238E27FC236}">
                      <a16:creationId xmlns:a16="http://schemas.microsoft.com/office/drawing/2014/main" id="{52A2F8F6-C3B5-4345-BFAC-81839EB9F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3" name="Line 202">
                  <a:extLst>
                    <a:ext uri="{FF2B5EF4-FFF2-40B4-BE49-F238E27FC236}">
                      <a16:creationId xmlns:a16="http://schemas.microsoft.com/office/drawing/2014/main" id="{8E5EC985-1B4A-43DA-BDF3-4DB0F5EBD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3" name="Group 203">
            <a:extLst>
              <a:ext uri="{FF2B5EF4-FFF2-40B4-BE49-F238E27FC236}">
                <a16:creationId xmlns:a16="http://schemas.microsoft.com/office/drawing/2014/main" id="{7667E147-EFCB-4491-85A0-F802E357728F}"/>
              </a:ext>
            </a:extLst>
          </p:cNvPr>
          <p:cNvGrpSpPr>
            <a:grpSpLocks/>
          </p:cNvGrpSpPr>
          <p:nvPr/>
        </p:nvGrpSpPr>
        <p:grpSpPr bwMode="auto">
          <a:xfrm>
            <a:off x="1587500" y="2890838"/>
            <a:ext cx="6102350" cy="1112837"/>
            <a:chOff x="473" y="1025"/>
            <a:chExt cx="3844" cy="701"/>
          </a:xfrm>
        </p:grpSpPr>
        <p:grpSp>
          <p:nvGrpSpPr>
            <p:cNvPr id="7442" name="Group 204">
              <a:extLst>
                <a:ext uri="{FF2B5EF4-FFF2-40B4-BE49-F238E27FC236}">
                  <a16:creationId xmlns:a16="http://schemas.microsoft.com/office/drawing/2014/main" id="{53347CBC-E569-43DC-AC71-3E4349ACF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512" name="Freeform 205">
                <a:extLst>
                  <a:ext uri="{FF2B5EF4-FFF2-40B4-BE49-F238E27FC236}">
                    <a16:creationId xmlns:a16="http://schemas.microsoft.com/office/drawing/2014/main" id="{0E571A80-0D90-4988-A9AD-E896E112B1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3" name="Freeform 206">
                <a:extLst>
                  <a:ext uri="{FF2B5EF4-FFF2-40B4-BE49-F238E27FC236}">
                    <a16:creationId xmlns:a16="http://schemas.microsoft.com/office/drawing/2014/main" id="{71E687C6-4F85-4360-9B14-559496AB8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4" name="Freeform 207">
                <a:extLst>
                  <a:ext uri="{FF2B5EF4-FFF2-40B4-BE49-F238E27FC236}">
                    <a16:creationId xmlns:a16="http://schemas.microsoft.com/office/drawing/2014/main" id="{F7A63252-EE90-42B5-8FA1-7D6D4C3C3B7E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5" name="Freeform 208">
                <a:extLst>
                  <a:ext uri="{FF2B5EF4-FFF2-40B4-BE49-F238E27FC236}">
                    <a16:creationId xmlns:a16="http://schemas.microsoft.com/office/drawing/2014/main" id="{FC99C6FF-C27D-4EB1-9136-9C5354E3AA96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6" name="Freeform 209">
                <a:extLst>
                  <a:ext uri="{FF2B5EF4-FFF2-40B4-BE49-F238E27FC236}">
                    <a16:creationId xmlns:a16="http://schemas.microsoft.com/office/drawing/2014/main" id="{BC7706EA-7FE4-4796-8C4B-99BAA6AE9C4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7" name="Oval 210">
                <a:extLst>
                  <a:ext uri="{FF2B5EF4-FFF2-40B4-BE49-F238E27FC236}">
                    <a16:creationId xmlns:a16="http://schemas.microsoft.com/office/drawing/2014/main" id="{8FC9171A-EF45-4ED0-AFB7-B0139E372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18" name="Oval 211">
                <a:extLst>
                  <a:ext uri="{FF2B5EF4-FFF2-40B4-BE49-F238E27FC236}">
                    <a16:creationId xmlns:a16="http://schemas.microsoft.com/office/drawing/2014/main" id="{64FF954F-A65D-47D8-8239-DAB2CAF52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19" name="Line 212">
                <a:extLst>
                  <a:ext uri="{FF2B5EF4-FFF2-40B4-BE49-F238E27FC236}">
                    <a16:creationId xmlns:a16="http://schemas.microsoft.com/office/drawing/2014/main" id="{7002940B-7A6F-457A-ABAF-4DD067C1E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0" name="Line 213">
                <a:extLst>
                  <a:ext uri="{FF2B5EF4-FFF2-40B4-BE49-F238E27FC236}">
                    <a16:creationId xmlns:a16="http://schemas.microsoft.com/office/drawing/2014/main" id="{F8D3D83E-68F4-4273-A4D5-D9A3BC3AA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1" name="Freeform 214">
                <a:extLst>
                  <a:ext uri="{FF2B5EF4-FFF2-40B4-BE49-F238E27FC236}">
                    <a16:creationId xmlns:a16="http://schemas.microsoft.com/office/drawing/2014/main" id="{42C01EB8-75EE-4934-8FB5-4AAB9B78F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2" name="Oval 215">
                <a:extLst>
                  <a:ext uri="{FF2B5EF4-FFF2-40B4-BE49-F238E27FC236}">
                    <a16:creationId xmlns:a16="http://schemas.microsoft.com/office/drawing/2014/main" id="{1228315B-D7AE-405E-9F11-B09AA51D1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23" name="Line 216">
                <a:extLst>
                  <a:ext uri="{FF2B5EF4-FFF2-40B4-BE49-F238E27FC236}">
                    <a16:creationId xmlns:a16="http://schemas.microsoft.com/office/drawing/2014/main" id="{CE3B7A34-2529-4CED-91FD-A40538C78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4" name="Freeform 217">
                <a:extLst>
                  <a:ext uri="{FF2B5EF4-FFF2-40B4-BE49-F238E27FC236}">
                    <a16:creationId xmlns:a16="http://schemas.microsoft.com/office/drawing/2014/main" id="{B33BF977-DC19-4F24-9F2B-D4BDFAF8D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5" name="Freeform 218">
                <a:extLst>
                  <a:ext uri="{FF2B5EF4-FFF2-40B4-BE49-F238E27FC236}">
                    <a16:creationId xmlns:a16="http://schemas.microsoft.com/office/drawing/2014/main" id="{7635E571-4031-49DD-A986-53C5FDA74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6" name="Freeform 219">
                <a:extLst>
                  <a:ext uri="{FF2B5EF4-FFF2-40B4-BE49-F238E27FC236}">
                    <a16:creationId xmlns:a16="http://schemas.microsoft.com/office/drawing/2014/main" id="{AFCDC095-73E0-4FAC-ACAC-002C7B089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7" name="Line 220">
                <a:extLst>
                  <a:ext uri="{FF2B5EF4-FFF2-40B4-BE49-F238E27FC236}">
                    <a16:creationId xmlns:a16="http://schemas.microsoft.com/office/drawing/2014/main" id="{74EF163C-525F-40F2-8CC4-2198CAA3D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43" name="Group 221">
              <a:extLst>
                <a:ext uri="{FF2B5EF4-FFF2-40B4-BE49-F238E27FC236}">
                  <a16:creationId xmlns:a16="http://schemas.microsoft.com/office/drawing/2014/main" id="{CBBE8C5A-4A91-45FD-921B-A16AB3A33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490" name="Line 222">
                <a:extLst>
                  <a:ext uri="{FF2B5EF4-FFF2-40B4-BE49-F238E27FC236}">
                    <a16:creationId xmlns:a16="http://schemas.microsoft.com/office/drawing/2014/main" id="{4B9F8555-12A1-4354-91AA-E5B14211D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1" name="Line 223">
                <a:extLst>
                  <a:ext uri="{FF2B5EF4-FFF2-40B4-BE49-F238E27FC236}">
                    <a16:creationId xmlns:a16="http://schemas.microsoft.com/office/drawing/2014/main" id="{4DFD434D-B1C0-4B6A-BA85-8549DF290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2" name="Freeform 224">
                <a:extLst>
                  <a:ext uri="{FF2B5EF4-FFF2-40B4-BE49-F238E27FC236}">
                    <a16:creationId xmlns:a16="http://schemas.microsoft.com/office/drawing/2014/main" id="{E9468CE0-D880-4EC0-BADB-2DB70B873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3" name="Line 225">
                <a:extLst>
                  <a:ext uri="{FF2B5EF4-FFF2-40B4-BE49-F238E27FC236}">
                    <a16:creationId xmlns:a16="http://schemas.microsoft.com/office/drawing/2014/main" id="{4D50CA75-F387-4B00-9FAB-392C22BDD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4" name="Oval 226">
                <a:extLst>
                  <a:ext uri="{FF2B5EF4-FFF2-40B4-BE49-F238E27FC236}">
                    <a16:creationId xmlns:a16="http://schemas.microsoft.com/office/drawing/2014/main" id="{F7994D2E-2815-461A-B39E-7B62B400F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95" name="Group 227">
                <a:extLst>
                  <a:ext uri="{FF2B5EF4-FFF2-40B4-BE49-F238E27FC236}">
                    <a16:creationId xmlns:a16="http://schemas.microsoft.com/office/drawing/2014/main" id="{C89ABFF8-3EBE-40CA-9789-5730A1559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96" name="Freeform 228">
                  <a:extLst>
                    <a:ext uri="{FF2B5EF4-FFF2-40B4-BE49-F238E27FC236}">
                      <a16:creationId xmlns:a16="http://schemas.microsoft.com/office/drawing/2014/main" id="{1009575F-38E0-40E3-9F08-A0771B00A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7" name="Freeform 229">
                  <a:extLst>
                    <a:ext uri="{FF2B5EF4-FFF2-40B4-BE49-F238E27FC236}">
                      <a16:creationId xmlns:a16="http://schemas.microsoft.com/office/drawing/2014/main" id="{284E1D57-256B-435E-B0D5-BBBB369B2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8" name="Freeform 230">
                  <a:extLst>
                    <a:ext uri="{FF2B5EF4-FFF2-40B4-BE49-F238E27FC236}">
                      <a16:creationId xmlns:a16="http://schemas.microsoft.com/office/drawing/2014/main" id="{8A546870-8F89-4CB4-9616-519C5F9B1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9" name="Freeform 231">
                  <a:extLst>
                    <a:ext uri="{FF2B5EF4-FFF2-40B4-BE49-F238E27FC236}">
                      <a16:creationId xmlns:a16="http://schemas.microsoft.com/office/drawing/2014/main" id="{0F2057E1-CF1B-44FE-B59C-9B318F211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0" name="Freeform 232">
                  <a:extLst>
                    <a:ext uri="{FF2B5EF4-FFF2-40B4-BE49-F238E27FC236}">
                      <a16:creationId xmlns:a16="http://schemas.microsoft.com/office/drawing/2014/main" id="{6C192B89-1FF4-489A-8FC9-F98AB79D1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1" name="Oval 233">
                  <a:extLst>
                    <a:ext uri="{FF2B5EF4-FFF2-40B4-BE49-F238E27FC236}">
                      <a16:creationId xmlns:a16="http://schemas.microsoft.com/office/drawing/2014/main" id="{22C81E19-6BFD-4B7F-A975-CF0F9D1675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2" name="Oval 234">
                  <a:extLst>
                    <a:ext uri="{FF2B5EF4-FFF2-40B4-BE49-F238E27FC236}">
                      <a16:creationId xmlns:a16="http://schemas.microsoft.com/office/drawing/2014/main" id="{87F4412C-B369-484E-A523-37F88B2E4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3" name="Line 235">
                  <a:extLst>
                    <a:ext uri="{FF2B5EF4-FFF2-40B4-BE49-F238E27FC236}">
                      <a16:creationId xmlns:a16="http://schemas.microsoft.com/office/drawing/2014/main" id="{7C20FA3B-D23B-4655-92A5-8C21459D01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4" name="Line 236">
                  <a:extLst>
                    <a:ext uri="{FF2B5EF4-FFF2-40B4-BE49-F238E27FC236}">
                      <a16:creationId xmlns:a16="http://schemas.microsoft.com/office/drawing/2014/main" id="{0C1550BD-2F9D-46E0-A830-127A0E7F0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5" name="Freeform 237">
                  <a:extLst>
                    <a:ext uri="{FF2B5EF4-FFF2-40B4-BE49-F238E27FC236}">
                      <a16:creationId xmlns:a16="http://schemas.microsoft.com/office/drawing/2014/main" id="{F6353E1B-515D-45C1-8D9F-760617A12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6" name="Oval 238">
                  <a:extLst>
                    <a:ext uri="{FF2B5EF4-FFF2-40B4-BE49-F238E27FC236}">
                      <a16:creationId xmlns:a16="http://schemas.microsoft.com/office/drawing/2014/main" id="{1A4671D6-893D-4628-A0D8-D7A015D16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7" name="Line 239">
                  <a:extLst>
                    <a:ext uri="{FF2B5EF4-FFF2-40B4-BE49-F238E27FC236}">
                      <a16:creationId xmlns:a16="http://schemas.microsoft.com/office/drawing/2014/main" id="{77603A9E-D811-48EF-99E7-D839B6707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8" name="Freeform 240">
                  <a:extLst>
                    <a:ext uri="{FF2B5EF4-FFF2-40B4-BE49-F238E27FC236}">
                      <a16:creationId xmlns:a16="http://schemas.microsoft.com/office/drawing/2014/main" id="{44337CC5-5C1A-481E-AC69-2A63561B4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9" name="Freeform 241">
                  <a:extLst>
                    <a:ext uri="{FF2B5EF4-FFF2-40B4-BE49-F238E27FC236}">
                      <a16:creationId xmlns:a16="http://schemas.microsoft.com/office/drawing/2014/main" id="{EAE0D819-1FEB-47CB-BADB-E06C99ED6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0" name="Freeform 242">
                  <a:extLst>
                    <a:ext uri="{FF2B5EF4-FFF2-40B4-BE49-F238E27FC236}">
                      <a16:creationId xmlns:a16="http://schemas.microsoft.com/office/drawing/2014/main" id="{1B143B63-DDAF-4627-8D1A-D93EEEDE0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1" name="Line 243">
                  <a:extLst>
                    <a:ext uri="{FF2B5EF4-FFF2-40B4-BE49-F238E27FC236}">
                      <a16:creationId xmlns:a16="http://schemas.microsoft.com/office/drawing/2014/main" id="{B376EDA3-634A-429A-900D-9130AA781D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44" name="Group 244">
              <a:extLst>
                <a:ext uri="{FF2B5EF4-FFF2-40B4-BE49-F238E27FC236}">
                  <a16:creationId xmlns:a16="http://schemas.microsoft.com/office/drawing/2014/main" id="{9EA5D574-7F54-4C5F-A02C-9436AF9E3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468" name="Line 245">
                <a:extLst>
                  <a:ext uri="{FF2B5EF4-FFF2-40B4-BE49-F238E27FC236}">
                    <a16:creationId xmlns:a16="http://schemas.microsoft.com/office/drawing/2014/main" id="{5D46366C-3FE1-46D3-A66D-21AB8D298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9" name="Line 246">
                <a:extLst>
                  <a:ext uri="{FF2B5EF4-FFF2-40B4-BE49-F238E27FC236}">
                    <a16:creationId xmlns:a16="http://schemas.microsoft.com/office/drawing/2014/main" id="{5A89B8CF-6042-4A69-A529-B005FD44A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0" name="Freeform 247">
                <a:extLst>
                  <a:ext uri="{FF2B5EF4-FFF2-40B4-BE49-F238E27FC236}">
                    <a16:creationId xmlns:a16="http://schemas.microsoft.com/office/drawing/2014/main" id="{D47EA912-56E2-416F-A84D-A34587C36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1" name="Line 248">
                <a:extLst>
                  <a:ext uri="{FF2B5EF4-FFF2-40B4-BE49-F238E27FC236}">
                    <a16:creationId xmlns:a16="http://schemas.microsoft.com/office/drawing/2014/main" id="{35775D9C-7E6E-4367-88BC-7498967F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2" name="Oval 249">
                <a:extLst>
                  <a:ext uri="{FF2B5EF4-FFF2-40B4-BE49-F238E27FC236}">
                    <a16:creationId xmlns:a16="http://schemas.microsoft.com/office/drawing/2014/main" id="{91F435E7-EC39-45D3-90F2-D84A83D61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73" name="Group 250">
                <a:extLst>
                  <a:ext uri="{FF2B5EF4-FFF2-40B4-BE49-F238E27FC236}">
                    <a16:creationId xmlns:a16="http://schemas.microsoft.com/office/drawing/2014/main" id="{AB5C91C7-8D8D-4618-885F-DA0018AF5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74" name="Freeform 251">
                  <a:extLst>
                    <a:ext uri="{FF2B5EF4-FFF2-40B4-BE49-F238E27FC236}">
                      <a16:creationId xmlns:a16="http://schemas.microsoft.com/office/drawing/2014/main" id="{DE021725-2CFE-4895-99C3-771CA9079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5" name="Freeform 252">
                  <a:extLst>
                    <a:ext uri="{FF2B5EF4-FFF2-40B4-BE49-F238E27FC236}">
                      <a16:creationId xmlns:a16="http://schemas.microsoft.com/office/drawing/2014/main" id="{C3BFA57B-298B-4E26-B58C-B8B962AD2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6" name="Freeform 253">
                  <a:extLst>
                    <a:ext uri="{FF2B5EF4-FFF2-40B4-BE49-F238E27FC236}">
                      <a16:creationId xmlns:a16="http://schemas.microsoft.com/office/drawing/2014/main" id="{55ACD965-7138-45F9-A624-23CB56752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7" name="Freeform 254">
                  <a:extLst>
                    <a:ext uri="{FF2B5EF4-FFF2-40B4-BE49-F238E27FC236}">
                      <a16:creationId xmlns:a16="http://schemas.microsoft.com/office/drawing/2014/main" id="{CEF2A1C4-8DE3-4A10-A8C9-1829796EE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8" name="Freeform 255">
                  <a:extLst>
                    <a:ext uri="{FF2B5EF4-FFF2-40B4-BE49-F238E27FC236}">
                      <a16:creationId xmlns:a16="http://schemas.microsoft.com/office/drawing/2014/main" id="{3351E456-48D1-40D8-9E49-7A6CBDB66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9" name="Oval 256">
                  <a:extLst>
                    <a:ext uri="{FF2B5EF4-FFF2-40B4-BE49-F238E27FC236}">
                      <a16:creationId xmlns:a16="http://schemas.microsoft.com/office/drawing/2014/main" id="{2582275B-27FA-483B-A06E-2001A586B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0" name="Oval 257">
                  <a:extLst>
                    <a:ext uri="{FF2B5EF4-FFF2-40B4-BE49-F238E27FC236}">
                      <a16:creationId xmlns:a16="http://schemas.microsoft.com/office/drawing/2014/main" id="{40706861-88C3-4675-B471-C5818ADD6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1" name="Line 258">
                  <a:extLst>
                    <a:ext uri="{FF2B5EF4-FFF2-40B4-BE49-F238E27FC236}">
                      <a16:creationId xmlns:a16="http://schemas.microsoft.com/office/drawing/2014/main" id="{86B575E1-F5E5-4D10-AF9B-9907D5FDC4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2" name="Line 259">
                  <a:extLst>
                    <a:ext uri="{FF2B5EF4-FFF2-40B4-BE49-F238E27FC236}">
                      <a16:creationId xmlns:a16="http://schemas.microsoft.com/office/drawing/2014/main" id="{13A43511-A631-4E40-831F-032DD3F24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3" name="Freeform 260">
                  <a:extLst>
                    <a:ext uri="{FF2B5EF4-FFF2-40B4-BE49-F238E27FC236}">
                      <a16:creationId xmlns:a16="http://schemas.microsoft.com/office/drawing/2014/main" id="{202ED266-213A-4F32-8347-61DCB76A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4" name="Oval 261">
                  <a:extLst>
                    <a:ext uri="{FF2B5EF4-FFF2-40B4-BE49-F238E27FC236}">
                      <a16:creationId xmlns:a16="http://schemas.microsoft.com/office/drawing/2014/main" id="{D7CD0C52-6E5D-4D77-8846-B527C7FBA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5" name="Line 262">
                  <a:extLst>
                    <a:ext uri="{FF2B5EF4-FFF2-40B4-BE49-F238E27FC236}">
                      <a16:creationId xmlns:a16="http://schemas.microsoft.com/office/drawing/2014/main" id="{7DF91ED9-ED77-4518-83E0-8612264856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6" name="Freeform 263">
                  <a:extLst>
                    <a:ext uri="{FF2B5EF4-FFF2-40B4-BE49-F238E27FC236}">
                      <a16:creationId xmlns:a16="http://schemas.microsoft.com/office/drawing/2014/main" id="{7A4D7072-8F22-405A-B09F-E41CD24A4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7" name="Freeform 264">
                  <a:extLst>
                    <a:ext uri="{FF2B5EF4-FFF2-40B4-BE49-F238E27FC236}">
                      <a16:creationId xmlns:a16="http://schemas.microsoft.com/office/drawing/2014/main" id="{8643E396-B4A1-460D-9785-0957D460A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8" name="Freeform 265">
                  <a:extLst>
                    <a:ext uri="{FF2B5EF4-FFF2-40B4-BE49-F238E27FC236}">
                      <a16:creationId xmlns:a16="http://schemas.microsoft.com/office/drawing/2014/main" id="{05240846-3127-4D85-A263-493F32331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9" name="Line 266">
                  <a:extLst>
                    <a:ext uri="{FF2B5EF4-FFF2-40B4-BE49-F238E27FC236}">
                      <a16:creationId xmlns:a16="http://schemas.microsoft.com/office/drawing/2014/main" id="{FE3FE563-9120-4C52-9839-E65BF41760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45" name="Group 267">
              <a:extLst>
                <a:ext uri="{FF2B5EF4-FFF2-40B4-BE49-F238E27FC236}">
                  <a16:creationId xmlns:a16="http://schemas.microsoft.com/office/drawing/2014/main" id="{D2072E53-26A6-4C22-8B16-0174ACB5A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446" name="Line 268">
                <a:extLst>
                  <a:ext uri="{FF2B5EF4-FFF2-40B4-BE49-F238E27FC236}">
                    <a16:creationId xmlns:a16="http://schemas.microsoft.com/office/drawing/2014/main" id="{D1AEE8C4-6BA3-4201-8B95-23FB9C9A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7" name="Line 269">
                <a:extLst>
                  <a:ext uri="{FF2B5EF4-FFF2-40B4-BE49-F238E27FC236}">
                    <a16:creationId xmlns:a16="http://schemas.microsoft.com/office/drawing/2014/main" id="{8BABF4B3-36BA-4370-A23D-A3696C450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8" name="Freeform 270">
                <a:extLst>
                  <a:ext uri="{FF2B5EF4-FFF2-40B4-BE49-F238E27FC236}">
                    <a16:creationId xmlns:a16="http://schemas.microsoft.com/office/drawing/2014/main" id="{92791D7C-0EC7-403A-9CCA-BCB147FDB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9" name="Line 271">
                <a:extLst>
                  <a:ext uri="{FF2B5EF4-FFF2-40B4-BE49-F238E27FC236}">
                    <a16:creationId xmlns:a16="http://schemas.microsoft.com/office/drawing/2014/main" id="{740B214F-A964-4F13-BCD3-EACB4D28D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0" name="Oval 272">
                <a:extLst>
                  <a:ext uri="{FF2B5EF4-FFF2-40B4-BE49-F238E27FC236}">
                    <a16:creationId xmlns:a16="http://schemas.microsoft.com/office/drawing/2014/main" id="{57FE589F-2536-4AA0-BEDF-DECEEF111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51" name="Group 273">
                <a:extLst>
                  <a:ext uri="{FF2B5EF4-FFF2-40B4-BE49-F238E27FC236}">
                    <a16:creationId xmlns:a16="http://schemas.microsoft.com/office/drawing/2014/main" id="{944C5854-8FCF-4861-BAC5-071B330881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52" name="Freeform 274">
                  <a:extLst>
                    <a:ext uri="{FF2B5EF4-FFF2-40B4-BE49-F238E27FC236}">
                      <a16:creationId xmlns:a16="http://schemas.microsoft.com/office/drawing/2014/main" id="{11EC67D6-8C46-4A47-918F-33CD09ACC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3" name="Freeform 275">
                  <a:extLst>
                    <a:ext uri="{FF2B5EF4-FFF2-40B4-BE49-F238E27FC236}">
                      <a16:creationId xmlns:a16="http://schemas.microsoft.com/office/drawing/2014/main" id="{3F074F00-A857-4487-920E-068557A56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4" name="Freeform 276">
                  <a:extLst>
                    <a:ext uri="{FF2B5EF4-FFF2-40B4-BE49-F238E27FC236}">
                      <a16:creationId xmlns:a16="http://schemas.microsoft.com/office/drawing/2014/main" id="{A0FB83E3-A232-4281-A824-A7EC5376E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5" name="Freeform 277">
                  <a:extLst>
                    <a:ext uri="{FF2B5EF4-FFF2-40B4-BE49-F238E27FC236}">
                      <a16:creationId xmlns:a16="http://schemas.microsoft.com/office/drawing/2014/main" id="{31D89466-0411-4957-B9E6-87423A867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6" name="Freeform 278">
                  <a:extLst>
                    <a:ext uri="{FF2B5EF4-FFF2-40B4-BE49-F238E27FC236}">
                      <a16:creationId xmlns:a16="http://schemas.microsoft.com/office/drawing/2014/main" id="{71E35BAD-540A-4FE6-9765-6B8B3432A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7" name="Oval 279">
                  <a:extLst>
                    <a:ext uri="{FF2B5EF4-FFF2-40B4-BE49-F238E27FC236}">
                      <a16:creationId xmlns:a16="http://schemas.microsoft.com/office/drawing/2014/main" id="{4A17E6C2-A202-4928-80F8-79726AF92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58" name="Oval 280">
                  <a:extLst>
                    <a:ext uri="{FF2B5EF4-FFF2-40B4-BE49-F238E27FC236}">
                      <a16:creationId xmlns:a16="http://schemas.microsoft.com/office/drawing/2014/main" id="{17DF9762-8D77-4CCE-ACE3-AA494B39F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59" name="Line 281">
                  <a:extLst>
                    <a:ext uri="{FF2B5EF4-FFF2-40B4-BE49-F238E27FC236}">
                      <a16:creationId xmlns:a16="http://schemas.microsoft.com/office/drawing/2014/main" id="{6DFDC40D-009B-4263-8B7D-48DE95722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0" name="Line 282">
                  <a:extLst>
                    <a:ext uri="{FF2B5EF4-FFF2-40B4-BE49-F238E27FC236}">
                      <a16:creationId xmlns:a16="http://schemas.microsoft.com/office/drawing/2014/main" id="{AE978E81-26CF-48B2-9EA0-89DFFD13E0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1" name="Freeform 283">
                  <a:extLst>
                    <a:ext uri="{FF2B5EF4-FFF2-40B4-BE49-F238E27FC236}">
                      <a16:creationId xmlns:a16="http://schemas.microsoft.com/office/drawing/2014/main" id="{26DBD05B-1248-476D-9238-74A837EE0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2" name="Oval 284">
                  <a:extLst>
                    <a:ext uri="{FF2B5EF4-FFF2-40B4-BE49-F238E27FC236}">
                      <a16:creationId xmlns:a16="http://schemas.microsoft.com/office/drawing/2014/main" id="{6342AC49-1C31-45A4-9DBD-299D73B26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63" name="Line 285">
                  <a:extLst>
                    <a:ext uri="{FF2B5EF4-FFF2-40B4-BE49-F238E27FC236}">
                      <a16:creationId xmlns:a16="http://schemas.microsoft.com/office/drawing/2014/main" id="{4CE7ED97-B818-4016-A3BC-BA3818E95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4" name="Freeform 286">
                  <a:extLst>
                    <a:ext uri="{FF2B5EF4-FFF2-40B4-BE49-F238E27FC236}">
                      <a16:creationId xmlns:a16="http://schemas.microsoft.com/office/drawing/2014/main" id="{820B9F35-CC46-4CD6-BF29-C5B7CFE49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5" name="Freeform 287">
                  <a:extLst>
                    <a:ext uri="{FF2B5EF4-FFF2-40B4-BE49-F238E27FC236}">
                      <a16:creationId xmlns:a16="http://schemas.microsoft.com/office/drawing/2014/main" id="{FAC40635-0AF9-41E0-8296-3F1FD26B5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6" name="Freeform 288">
                  <a:extLst>
                    <a:ext uri="{FF2B5EF4-FFF2-40B4-BE49-F238E27FC236}">
                      <a16:creationId xmlns:a16="http://schemas.microsoft.com/office/drawing/2014/main" id="{DB0B579B-0DFF-4FF3-AFF8-E05336D8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7" name="Line 289">
                  <a:extLst>
                    <a:ext uri="{FF2B5EF4-FFF2-40B4-BE49-F238E27FC236}">
                      <a16:creationId xmlns:a16="http://schemas.microsoft.com/office/drawing/2014/main" id="{A9C332C9-276D-4D73-84B7-15013170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4" name="Group 290">
            <a:extLst>
              <a:ext uri="{FF2B5EF4-FFF2-40B4-BE49-F238E27FC236}">
                <a16:creationId xmlns:a16="http://schemas.microsoft.com/office/drawing/2014/main" id="{04D79DEA-01E9-42DC-AD90-3BC37D67B760}"/>
              </a:ext>
            </a:extLst>
          </p:cNvPr>
          <p:cNvGrpSpPr>
            <a:grpSpLocks/>
          </p:cNvGrpSpPr>
          <p:nvPr/>
        </p:nvGrpSpPr>
        <p:grpSpPr bwMode="auto">
          <a:xfrm>
            <a:off x="968375" y="3429000"/>
            <a:ext cx="6102350" cy="1112838"/>
            <a:chOff x="473" y="1025"/>
            <a:chExt cx="3844" cy="701"/>
          </a:xfrm>
        </p:grpSpPr>
        <p:grpSp>
          <p:nvGrpSpPr>
            <p:cNvPr id="7356" name="Group 291">
              <a:extLst>
                <a:ext uri="{FF2B5EF4-FFF2-40B4-BE49-F238E27FC236}">
                  <a16:creationId xmlns:a16="http://schemas.microsoft.com/office/drawing/2014/main" id="{189F2684-4ACD-46A6-AD8D-C60DBB0E6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426" name="Freeform 292">
                <a:extLst>
                  <a:ext uri="{FF2B5EF4-FFF2-40B4-BE49-F238E27FC236}">
                    <a16:creationId xmlns:a16="http://schemas.microsoft.com/office/drawing/2014/main" id="{9842CD3F-5EDC-4E83-946B-32933929F1D1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7" name="Freeform 293">
                <a:extLst>
                  <a:ext uri="{FF2B5EF4-FFF2-40B4-BE49-F238E27FC236}">
                    <a16:creationId xmlns:a16="http://schemas.microsoft.com/office/drawing/2014/main" id="{8D19B0DF-BEB1-4380-9C8E-28751E34E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8" name="Freeform 294">
                <a:extLst>
                  <a:ext uri="{FF2B5EF4-FFF2-40B4-BE49-F238E27FC236}">
                    <a16:creationId xmlns:a16="http://schemas.microsoft.com/office/drawing/2014/main" id="{F1991990-6755-48C3-A649-330E87FEB142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9" name="Freeform 295">
                <a:extLst>
                  <a:ext uri="{FF2B5EF4-FFF2-40B4-BE49-F238E27FC236}">
                    <a16:creationId xmlns:a16="http://schemas.microsoft.com/office/drawing/2014/main" id="{4794F32B-9927-48FC-AD9A-9A855A8E445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0" name="Freeform 296">
                <a:extLst>
                  <a:ext uri="{FF2B5EF4-FFF2-40B4-BE49-F238E27FC236}">
                    <a16:creationId xmlns:a16="http://schemas.microsoft.com/office/drawing/2014/main" id="{212B28A7-D27F-4483-A12F-45A0B90FBADE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1" name="Oval 297">
                <a:extLst>
                  <a:ext uri="{FF2B5EF4-FFF2-40B4-BE49-F238E27FC236}">
                    <a16:creationId xmlns:a16="http://schemas.microsoft.com/office/drawing/2014/main" id="{138D26E6-F1CF-49EC-8B61-2C626B57F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2" name="Oval 298">
                <a:extLst>
                  <a:ext uri="{FF2B5EF4-FFF2-40B4-BE49-F238E27FC236}">
                    <a16:creationId xmlns:a16="http://schemas.microsoft.com/office/drawing/2014/main" id="{8B39881D-E217-44F0-8F5A-A827F0D97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3" name="Line 299">
                <a:extLst>
                  <a:ext uri="{FF2B5EF4-FFF2-40B4-BE49-F238E27FC236}">
                    <a16:creationId xmlns:a16="http://schemas.microsoft.com/office/drawing/2014/main" id="{9759D4D0-9B4C-40AB-9B33-0E3F39729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4" name="Line 300">
                <a:extLst>
                  <a:ext uri="{FF2B5EF4-FFF2-40B4-BE49-F238E27FC236}">
                    <a16:creationId xmlns:a16="http://schemas.microsoft.com/office/drawing/2014/main" id="{D1D6B07E-C1DE-44B8-BA36-EB39C045B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5" name="Freeform 301">
                <a:extLst>
                  <a:ext uri="{FF2B5EF4-FFF2-40B4-BE49-F238E27FC236}">
                    <a16:creationId xmlns:a16="http://schemas.microsoft.com/office/drawing/2014/main" id="{51B714ED-1E73-4638-A833-27EB36A8F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6" name="Oval 302">
                <a:extLst>
                  <a:ext uri="{FF2B5EF4-FFF2-40B4-BE49-F238E27FC236}">
                    <a16:creationId xmlns:a16="http://schemas.microsoft.com/office/drawing/2014/main" id="{9EB1ADA6-D5DE-4E21-8D86-0E528BEA2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7" name="Line 303">
                <a:extLst>
                  <a:ext uri="{FF2B5EF4-FFF2-40B4-BE49-F238E27FC236}">
                    <a16:creationId xmlns:a16="http://schemas.microsoft.com/office/drawing/2014/main" id="{A84DA135-B2F3-4810-BDEB-9B4A1685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8" name="Freeform 304">
                <a:extLst>
                  <a:ext uri="{FF2B5EF4-FFF2-40B4-BE49-F238E27FC236}">
                    <a16:creationId xmlns:a16="http://schemas.microsoft.com/office/drawing/2014/main" id="{25FD7002-5076-4AC8-B7A8-360838B98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9" name="Freeform 305">
                <a:extLst>
                  <a:ext uri="{FF2B5EF4-FFF2-40B4-BE49-F238E27FC236}">
                    <a16:creationId xmlns:a16="http://schemas.microsoft.com/office/drawing/2014/main" id="{3E533882-1519-4466-B1AE-3DD38C40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0" name="Freeform 306">
                <a:extLst>
                  <a:ext uri="{FF2B5EF4-FFF2-40B4-BE49-F238E27FC236}">
                    <a16:creationId xmlns:a16="http://schemas.microsoft.com/office/drawing/2014/main" id="{E0D85C42-5358-47E3-A2A6-0F1D6902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1" name="Line 307">
                <a:extLst>
                  <a:ext uri="{FF2B5EF4-FFF2-40B4-BE49-F238E27FC236}">
                    <a16:creationId xmlns:a16="http://schemas.microsoft.com/office/drawing/2014/main" id="{DCB502EE-F3C2-4AF8-9B50-98D69D44A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357" name="Group 308">
              <a:extLst>
                <a:ext uri="{FF2B5EF4-FFF2-40B4-BE49-F238E27FC236}">
                  <a16:creationId xmlns:a16="http://schemas.microsoft.com/office/drawing/2014/main" id="{B8E20285-B93F-4D4C-BCFB-54B1F8749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404" name="Line 309">
                <a:extLst>
                  <a:ext uri="{FF2B5EF4-FFF2-40B4-BE49-F238E27FC236}">
                    <a16:creationId xmlns:a16="http://schemas.microsoft.com/office/drawing/2014/main" id="{F693B7F2-67C3-489C-94A1-552B0A48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5" name="Line 310">
                <a:extLst>
                  <a:ext uri="{FF2B5EF4-FFF2-40B4-BE49-F238E27FC236}">
                    <a16:creationId xmlns:a16="http://schemas.microsoft.com/office/drawing/2014/main" id="{A17090E0-B55C-4517-9912-D57FDCF5F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6" name="Freeform 311">
                <a:extLst>
                  <a:ext uri="{FF2B5EF4-FFF2-40B4-BE49-F238E27FC236}">
                    <a16:creationId xmlns:a16="http://schemas.microsoft.com/office/drawing/2014/main" id="{7B379C0D-3827-4CD1-9F4D-3FDE4D52F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7" name="Line 312">
                <a:extLst>
                  <a:ext uri="{FF2B5EF4-FFF2-40B4-BE49-F238E27FC236}">
                    <a16:creationId xmlns:a16="http://schemas.microsoft.com/office/drawing/2014/main" id="{465C2669-DC7F-4AD8-9933-D66BEA8D9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8" name="Oval 313">
                <a:extLst>
                  <a:ext uri="{FF2B5EF4-FFF2-40B4-BE49-F238E27FC236}">
                    <a16:creationId xmlns:a16="http://schemas.microsoft.com/office/drawing/2014/main" id="{0F6E8020-83DF-4007-B438-FEA9B604D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09" name="Group 314">
                <a:extLst>
                  <a:ext uri="{FF2B5EF4-FFF2-40B4-BE49-F238E27FC236}">
                    <a16:creationId xmlns:a16="http://schemas.microsoft.com/office/drawing/2014/main" id="{AB9FD5E2-2D00-4286-9104-9C551F75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10" name="Freeform 315">
                  <a:extLst>
                    <a:ext uri="{FF2B5EF4-FFF2-40B4-BE49-F238E27FC236}">
                      <a16:creationId xmlns:a16="http://schemas.microsoft.com/office/drawing/2014/main" id="{32BAF438-9C1D-4DE6-9E59-A82732FE1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1" name="Freeform 316">
                  <a:extLst>
                    <a:ext uri="{FF2B5EF4-FFF2-40B4-BE49-F238E27FC236}">
                      <a16:creationId xmlns:a16="http://schemas.microsoft.com/office/drawing/2014/main" id="{ECBFBE5E-1995-4B52-A352-B77CD31C7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2" name="Freeform 317">
                  <a:extLst>
                    <a:ext uri="{FF2B5EF4-FFF2-40B4-BE49-F238E27FC236}">
                      <a16:creationId xmlns:a16="http://schemas.microsoft.com/office/drawing/2014/main" id="{18660B4A-08C1-4EDA-A07E-B1E9AAF80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3" name="Freeform 318">
                  <a:extLst>
                    <a:ext uri="{FF2B5EF4-FFF2-40B4-BE49-F238E27FC236}">
                      <a16:creationId xmlns:a16="http://schemas.microsoft.com/office/drawing/2014/main" id="{D07D66B2-253C-4563-B908-E40A7F069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4" name="Freeform 319">
                  <a:extLst>
                    <a:ext uri="{FF2B5EF4-FFF2-40B4-BE49-F238E27FC236}">
                      <a16:creationId xmlns:a16="http://schemas.microsoft.com/office/drawing/2014/main" id="{FF0F14A8-75D4-4685-9603-55BECE4D7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5" name="Oval 320">
                  <a:extLst>
                    <a:ext uri="{FF2B5EF4-FFF2-40B4-BE49-F238E27FC236}">
                      <a16:creationId xmlns:a16="http://schemas.microsoft.com/office/drawing/2014/main" id="{B8B0ABB3-D9D7-4C5A-9320-9293B408D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16" name="Oval 321">
                  <a:extLst>
                    <a:ext uri="{FF2B5EF4-FFF2-40B4-BE49-F238E27FC236}">
                      <a16:creationId xmlns:a16="http://schemas.microsoft.com/office/drawing/2014/main" id="{5BCBC7E1-A0A3-4F17-AA2E-E90CF98CB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17" name="Line 322">
                  <a:extLst>
                    <a:ext uri="{FF2B5EF4-FFF2-40B4-BE49-F238E27FC236}">
                      <a16:creationId xmlns:a16="http://schemas.microsoft.com/office/drawing/2014/main" id="{B78FF57D-62C0-48A3-BA50-DB97CCC90C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8" name="Line 323">
                  <a:extLst>
                    <a:ext uri="{FF2B5EF4-FFF2-40B4-BE49-F238E27FC236}">
                      <a16:creationId xmlns:a16="http://schemas.microsoft.com/office/drawing/2014/main" id="{02B73C26-28DE-4061-B67A-68A0ECC93C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9" name="Freeform 324">
                  <a:extLst>
                    <a:ext uri="{FF2B5EF4-FFF2-40B4-BE49-F238E27FC236}">
                      <a16:creationId xmlns:a16="http://schemas.microsoft.com/office/drawing/2014/main" id="{3EFCFDF5-8141-454C-AEC9-D82662ABE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0" name="Oval 325">
                  <a:extLst>
                    <a:ext uri="{FF2B5EF4-FFF2-40B4-BE49-F238E27FC236}">
                      <a16:creationId xmlns:a16="http://schemas.microsoft.com/office/drawing/2014/main" id="{07834584-7179-4772-8C17-681DED5CA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21" name="Line 326">
                  <a:extLst>
                    <a:ext uri="{FF2B5EF4-FFF2-40B4-BE49-F238E27FC236}">
                      <a16:creationId xmlns:a16="http://schemas.microsoft.com/office/drawing/2014/main" id="{C7F17C94-8134-42BC-9AE5-35293EA2D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2" name="Freeform 327">
                  <a:extLst>
                    <a:ext uri="{FF2B5EF4-FFF2-40B4-BE49-F238E27FC236}">
                      <a16:creationId xmlns:a16="http://schemas.microsoft.com/office/drawing/2014/main" id="{AB69D85A-C895-4FD1-9D8D-04C7FD90D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3" name="Freeform 328">
                  <a:extLst>
                    <a:ext uri="{FF2B5EF4-FFF2-40B4-BE49-F238E27FC236}">
                      <a16:creationId xmlns:a16="http://schemas.microsoft.com/office/drawing/2014/main" id="{58AB9671-E8C2-4D62-A64B-8A4DF1D15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4" name="Freeform 329">
                  <a:extLst>
                    <a:ext uri="{FF2B5EF4-FFF2-40B4-BE49-F238E27FC236}">
                      <a16:creationId xmlns:a16="http://schemas.microsoft.com/office/drawing/2014/main" id="{FB3F74BC-E052-4D45-A713-49024B073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5" name="Line 330">
                  <a:extLst>
                    <a:ext uri="{FF2B5EF4-FFF2-40B4-BE49-F238E27FC236}">
                      <a16:creationId xmlns:a16="http://schemas.microsoft.com/office/drawing/2014/main" id="{5B658DDB-4EA0-40B6-93DF-902D72707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58" name="Group 331">
              <a:extLst>
                <a:ext uri="{FF2B5EF4-FFF2-40B4-BE49-F238E27FC236}">
                  <a16:creationId xmlns:a16="http://schemas.microsoft.com/office/drawing/2014/main" id="{8296F7AB-CCD8-43B8-AC8F-68E359BE4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382" name="Line 332">
                <a:extLst>
                  <a:ext uri="{FF2B5EF4-FFF2-40B4-BE49-F238E27FC236}">
                    <a16:creationId xmlns:a16="http://schemas.microsoft.com/office/drawing/2014/main" id="{6D78DABB-D166-419D-9E2D-3D4F321F9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3" name="Line 333">
                <a:extLst>
                  <a:ext uri="{FF2B5EF4-FFF2-40B4-BE49-F238E27FC236}">
                    <a16:creationId xmlns:a16="http://schemas.microsoft.com/office/drawing/2014/main" id="{99BEC1BB-8700-4CCD-BA06-391D920AC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4" name="Freeform 334">
                <a:extLst>
                  <a:ext uri="{FF2B5EF4-FFF2-40B4-BE49-F238E27FC236}">
                    <a16:creationId xmlns:a16="http://schemas.microsoft.com/office/drawing/2014/main" id="{B0382ED1-2306-4708-AB6F-D603D346B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5" name="Line 335">
                <a:extLst>
                  <a:ext uri="{FF2B5EF4-FFF2-40B4-BE49-F238E27FC236}">
                    <a16:creationId xmlns:a16="http://schemas.microsoft.com/office/drawing/2014/main" id="{2177ADF8-FE64-49E7-869D-CF713A715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6" name="Oval 336">
                <a:extLst>
                  <a:ext uri="{FF2B5EF4-FFF2-40B4-BE49-F238E27FC236}">
                    <a16:creationId xmlns:a16="http://schemas.microsoft.com/office/drawing/2014/main" id="{69B70AFF-2799-44E1-AB6C-C07A64471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87" name="Group 337">
                <a:extLst>
                  <a:ext uri="{FF2B5EF4-FFF2-40B4-BE49-F238E27FC236}">
                    <a16:creationId xmlns:a16="http://schemas.microsoft.com/office/drawing/2014/main" id="{37EBB2EA-DCA2-452A-991A-95346DE99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88" name="Freeform 338">
                  <a:extLst>
                    <a:ext uri="{FF2B5EF4-FFF2-40B4-BE49-F238E27FC236}">
                      <a16:creationId xmlns:a16="http://schemas.microsoft.com/office/drawing/2014/main" id="{ED887D2F-CBD6-4FFE-A0AE-A807A162A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9" name="Freeform 339">
                  <a:extLst>
                    <a:ext uri="{FF2B5EF4-FFF2-40B4-BE49-F238E27FC236}">
                      <a16:creationId xmlns:a16="http://schemas.microsoft.com/office/drawing/2014/main" id="{0C038F8F-DE19-4CC5-810E-371D3EE9E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0" name="Freeform 340">
                  <a:extLst>
                    <a:ext uri="{FF2B5EF4-FFF2-40B4-BE49-F238E27FC236}">
                      <a16:creationId xmlns:a16="http://schemas.microsoft.com/office/drawing/2014/main" id="{E75AE101-3D9B-4B4A-A7F5-3B947B885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1" name="Freeform 341">
                  <a:extLst>
                    <a:ext uri="{FF2B5EF4-FFF2-40B4-BE49-F238E27FC236}">
                      <a16:creationId xmlns:a16="http://schemas.microsoft.com/office/drawing/2014/main" id="{93A5BA0C-00D9-451A-9969-10DE4981B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2" name="Freeform 342">
                  <a:extLst>
                    <a:ext uri="{FF2B5EF4-FFF2-40B4-BE49-F238E27FC236}">
                      <a16:creationId xmlns:a16="http://schemas.microsoft.com/office/drawing/2014/main" id="{F6AA6519-BDF4-4598-9E65-A28AE13E5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3" name="Oval 343">
                  <a:extLst>
                    <a:ext uri="{FF2B5EF4-FFF2-40B4-BE49-F238E27FC236}">
                      <a16:creationId xmlns:a16="http://schemas.microsoft.com/office/drawing/2014/main" id="{95F8EC2F-F544-4A4E-B162-DFFF4E50A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4" name="Oval 344">
                  <a:extLst>
                    <a:ext uri="{FF2B5EF4-FFF2-40B4-BE49-F238E27FC236}">
                      <a16:creationId xmlns:a16="http://schemas.microsoft.com/office/drawing/2014/main" id="{449AF6CF-350E-4EDE-BB5F-52B11CAA5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5" name="Line 345">
                  <a:extLst>
                    <a:ext uri="{FF2B5EF4-FFF2-40B4-BE49-F238E27FC236}">
                      <a16:creationId xmlns:a16="http://schemas.microsoft.com/office/drawing/2014/main" id="{F2D9E655-2121-450E-AD15-2FF3B418C0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6" name="Line 346">
                  <a:extLst>
                    <a:ext uri="{FF2B5EF4-FFF2-40B4-BE49-F238E27FC236}">
                      <a16:creationId xmlns:a16="http://schemas.microsoft.com/office/drawing/2014/main" id="{8DD22BC8-20A4-4364-91F6-F0B55E4931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7" name="Freeform 347">
                  <a:extLst>
                    <a:ext uri="{FF2B5EF4-FFF2-40B4-BE49-F238E27FC236}">
                      <a16:creationId xmlns:a16="http://schemas.microsoft.com/office/drawing/2014/main" id="{1D1DF825-A6F8-4275-B95F-02EC66871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8" name="Oval 348">
                  <a:extLst>
                    <a:ext uri="{FF2B5EF4-FFF2-40B4-BE49-F238E27FC236}">
                      <a16:creationId xmlns:a16="http://schemas.microsoft.com/office/drawing/2014/main" id="{5E799787-C65D-4234-80C6-78D06147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9" name="Line 349">
                  <a:extLst>
                    <a:ext uri="{FF2B5EF4-FFF2-40B4-BE49-F238E27FC236}">
                      <a16:creationId xmlns:a16="http://schemas.microsoft.com/office/drawing/2014/main" id="{25A12200-E5AB-4AF7-8735-0EA2C95B1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0" name="Freeform 350">
                  <a:extLst>
                    <a:ext uri="{FF2B5EF4-FFF2-40B4-BE49-F238E27FC236}">
                      <a16:creationId xmlns:a16="http://schemas.microsoft.com/office/drawing/2014/main" id="{AB4484EE-215F-4194-A6BC-15E39626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1" name="Freeform 351">
                  <a:extLst>
                    <a:ext uri="{FF2B5EF4-FFF2-40B4-BE49-F238E27FC236}">
                      <a16:creationId xmlns:a16="http://schemas.microsoft.com/office/drawing/2014/main" id="{5AF9E436-0FAF-4DDE-9664-070A81306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2" name="Freeform 352">
                  <a:extLst>
                    <a:ext uri="{FF2B5EF4-FFF2-40B4-BE49-F238E27FC236}">
                      <a16:creationId xmlns:a16="http://schemas.microsoft.com/office/drawing/2014/main" id="{11179237-A747-4AAD-B956-06373AAA4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3" name="Line 353">
                  <a:extLst>
                    <a:ext uri="{FF2B5EF4-FFF2-40B4-BE49-F238E27FC236}">
                      <a16:creationId xmlns:a16="http://schemas.microsoft.com/office/drawing/2014/main" id="{424704C1-9711-4789-97EB-96D97F0228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59" name="Group 354">
              <a:extLst>
                <a:ext uri="{FF2B5EF4-FFF2-40B4-BE49-F238E27FC236}">
                  <a16:creationId xmlns:a16="http://schemas.microsoft.com/office/drawing/2014/main" id="{69C8AA70-C2FA-421D-9C3B-C00D8766E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360" name="Line 355">
                <a:extLst>
                  <a:ext uri="{FF2B5EF4-FFF2-40B4-BE49-F238E27FC236}">
                    <a16:creationId xmlns:a16="http://schemas.microsoft.com/office/drawing/2014/main" id="{D3219C07-9EFE-448D-B40D-67E4D4001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1" name="Line 356">
                <a:extLst>
                  <a:ext uri="{FF2B5EF4-FFF2-40B4-BE49-F238E27FC236}">
                    <a16:creationId xmlns:a16="http://schemas.microsoft.com/office/drawing/2014/main" id="{21A564F6-AA26-4B78-91A8-78ECA9C0E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2" name="Freeform 357">
                <a:extLst>
                  <a:ext uri="{FF2B5EF4-FFF2-40B4-BE49-F238E27FC236}">
                    <a16:creationId xmlns:a16="http://schemas.microsoft.com/office/drawing/2014/main" id="{DB35D992-C88F-4997-8F5E-45C61FF95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3" name="Line 358">
                <a:extLst>
                  <a:ext uri="{FF2B5EF4-FFF2-40B4-BE49-F238E27FC236}">
                    <a16:creationId xmlns:a16="http://schemas.microsoft.com/office/drawing/2014/main" id="{DB973E4B-69D0-49B2-A39D-51D92DAB0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4" name="Oval 359">
                <a:extLst>
                  <a:ext uri="{FF2B5EF4-FFF2-40B4-BE49-F238E27FC236}">
                    <a16:creationId xmlns:a16="http://schemas.microsoft.com/office/drawing/2014/main" id="{1B777B9A-235D-4FBF-8125-F6F7A83CD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65" name="Group 360">
                <a:extLst>
                  <a:ext uri="{FF2B5EF4-FFF2-40B4-BE49-F238E27FC236}">
                    <a16:creationId xmlns:a16="http://schemas.microsoft.com/office/drawing/2014/main" id="{2A057B7E-9DFE-4BE9-8EE6-6369F92D93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66" name="Freeform 361">
                  <a:extLst>
                    <a:ext uri="{FF2B5EF4-FFF2-40B4-BE49-F238E27FC236}">
                      <a16:creationId xmlns:a16="http://schemas.microsoft.com/office/drawing/2014/main" id="{4227CC03-0681-4B12-9195-8B6816DF2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7" name="Freeform 362">
                  <a:extLst>
                    <a:ext uri="{FF2B5EF4-FFF2-40B4-BE49-F238E27FC236}">
                      <a16:creationId xmlns:a16="http://schemas.microsoft.com/office/drawing/2014/main" id="{2FF6A88E-D689-4564-BAB8-A51A880A8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8" name="Freeform 363">
                  <a:extLst>
                    <a:ext uri="{FF2B5EF4-FFF2-40B4-BE49-F238E27FC236}">
                      <a16:creationId xmlns:a16="http://schemas.microsoft.com/office/drawing/2014/main" id="{235A04F7-522E-49EB-ADB7-EC6D76A0A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9" name="Freeform 364">
                  <a:extLst>
                    <a:ext uri="{FF2B5EF4-FFF2-40B4-BE49-F238E27FC236}">
                      <a16:creationId xmlns:a16="http://schemas.microsoft.com/office/drawing/2014/main" id="{A14C5003-9C05-49FF-BC6E-D11BB5079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0" name="Freeform 365">
                  <a:extLst>
                    <a:ext uri="{FF2B5EF4-FFF2-40B4-BE49-F238E27FC236}">
                      <a16:creationId xmlns:a16="http://schemas.microsoft.com/office/drawing/2014/main" id="{E5D93AA8-F344-47D9-BC1C-00145B750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1" name="Oval 366">
                  <a:extLst>
                    <a:ext uri="{FF2B5EF4-FFF2-40B4-BE49-F238E27FC236}">
                      <a16:creationId xmlns:a16="http://schemas.microsoft.com/office/drawing/2014/main" id="{C6EACB8A-7729-4147-A33F-A7AA564F1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2" name="Oval 367">
                  <a:extLst>
                    <a:ext uri="{FF2B5EF4-FFF2-40B4-BE49-F238E27FC236}">
                      <a16:creationId xmlns:a16="http://schemas.microsoft.com/office/drawing/2014/main" id="{57D0854A-D2EB-4045-A1E6-7B44872A4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3" name="Line 368">
                  <a:extLst>
                    <a:ext uri="{FF2B5EF4-FFF2-40B4-BE49-F238E27FC236}">
                      <a16:creationId xmlns:a16="http://schemas.microsoft.com/office/drawing/2014/main" id="{E09F6A09-2496-45C6-A93C-AD02B80617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4" name="Line 369">
                  <a:extLst>
                    <a:ext uri="{FF2B5EF4-FFF2-40B4-BE49-F238E27FC236}">
                      <a16:creationId xmlns:a16="http://schemas.microsoft.com/office/drawing/2014/main" id="{35663C81-97DE-4412-A98E-51F91C969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5" name="Freeform 370">
                  <a:extLst>
                    <a:ext uri="{FF2B5EF4-FFF2-40B4-BE49-F238E27FC236}">
                      <a16:creationId xmlns:a16="http://schemas.microsoft.com/office/drawing/2014/main" id="{64FFC35F-16F1-4243-B4D0-DE4E9B28B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6" name="Oval 371">
                  <a:extLst>
                    <a:ext uri="{FF2B5EF4-FFF2-40B4-BE49-F238E27FC236}">
                      <a16:creationId xmlns:a16="http://schemas.microsoft.com/office/drawing/2014/main" id="{9B0C17DF-39B4-4A0C-8605-86D22C29C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7" name="Line 372">
                  <a:extLst>
                    <a:ext uri="{FF2B5EF4-FFF2-40B4-BE49-F238E27FC236}">
                      <a16:creationId xmlns:a16="http://schemas.microsoft.com/office/drawing/2014/main" id="{EC4FCBDC-1EEC-494D-821C-95801219A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8" name="Freeform 373">
                  <a:extLst>
                    <a:ext uri="{FF2B5EF4-FFF2-40B4-BE49-F238E27FC236}">
                      <a16:creationId xmlns:a16="http://schemas.microsoft.com/office/drawing/2014/main" id="{6114A44C-9E87-4A28-B1D8-770E98F5D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9" name="Freeform 374">
                  <a:extLst>
                    <a:ext uri="{FF2B5EF4-FFF2-40B4-BE49-F238E27FC236}">
                      <a16:creationId xmlns:a16="http://schemas.microsoft.com/office/drawing/2014/main" id="{497F5D55-2865-4F79-A90E-902AF98C0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0" name="Freeform 375">
                  <a:extLst>
                    <a:ext uri="{FF2B5EF4-FFF2-40B4-BE49-F238E27FC236}">
                      <a16:creationId xmlns:a16="http://schemas.microsoft.com/office/drawing/2014/main" id="{C1F25A38-44C9-4D31-A8BF-71EB4C8B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1" name="Line 376">
                  <a:extLst>
                    <a:ext uri="{FF2B5EF4-FFF2-40B4-BE49-F238E27FC236}">
                      <a16:creationId xmlns:a16="http://schemas.microsoft.com/office/drawing/2014/main" id="{F8FBDADB-7F83-48E4-88B7-483E07DDD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377">
            <a:extLst>
              <a:ext uri="{FF2B5EF4-FFF2-40B4-BE49-F238E27FC236}">
                <a16:creationId xmlns:a16="http://schemas.microsoft.com/office/drawing/2014/main" id="{CF90899B-159B-468D-B201-D1E8444A8065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3971925"/>
            <a:ext cx="6102350" cy="1112838"/>
            <a:chOff x="473" y="1025"/>
            <a:chExt cx="3844" cy="701"/>
          </a:xfrm>
        </p:grpSpPr>
        <p:grpSp>
          <p:nvGrpSpPr>
            <p:cNvPr id="7270" name="Group 378">
              <a:extLst>
                <a:ext uri="{FF2B5EF4-FFF2-40B4-BE49-F238E27FC236}">
                  <a16:creationId xmlns:a16="http://schemas.microsoft.com/office/drawing/2014/main" id="{5BF0F807-AA0A-4C2D-B77C-DAD61BB61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340" name="Freeform 379">
                <a:extLst>
                  <a:ext uri="{FF2B5EF4-FFF2-40B4-BE49-F238E27FC236}">
                    <a16:creationId xmlns:a16="http://schemas.microsoft.com/office/drawing/2014/main" id="{9376831A-1F80-4612-B6B3-820D40A06234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1" name="Freeform 380">
                <a:extLst>
                  <a:ext uri="{FF2B5EF4-FFF2-40B4-BE49-F238E27FC236}">
                    <a16:creationId xmlns:a16="http://schemas.microsoft.com/office/drawing/2014/main" id="{73A0848F-585A-444C-9121-60B2B14D836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2" name="Freeform 381">
                <a:extLst>
                  <a:ext uri="{FF2B5EF4-FFF2-40B4-BE49-F238E27FC236}">
                    <a16:creationId xmlns:a16="http://schemas.microsoft.com/office/drawing/2014/main" id="{4EE27582-1BBF-433E-AAB9-D5FD5CE33859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3" name="Freeform 382">
                <a:extLst>
                  <a:ext uri="{FF2B5EF4-FFF2-40B4-BE49-F238E27FC236}">
                    <a16:creationId xmlns:a16="http://schemas.microsoft.com/office/drawing/2014/main" id="{D12E71AC-A59A-4D9A-A9F1-38EB7D78520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4" name="Freeform 383">
                <a:extLst>
                  <a:ext uri="{FF2B5EF4-FFF2-40B4-BE49-F238E27FC236}">
                    <a16:creationId xmlns:a16="http://schemas.microsoft.com/office/drawing/2014/main" id="{43527681-BCE0-462A-ADA9-083151FB9BF4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5" name="Oval 384">
                <a:extLst>
                  <a:ext uri="{FF2B5EF4-FFF2-40B4-BE49-F238E27FC236}">
                    <a16:creationId xmlns:a16="http://schemas.microsoft.com/office/drawing/2014/main" id="{8C1AEABA-5F49-476C-867E-1C069E33D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46" name="Oval 385">
                <a:extLst>
                  <a:ext uri="{FF2B5EF4-FFF2-40B4-BE49-F238E27FC236}">
                    <a16:creationId xmlns:a16="http://schemas.microsoft.com/office/drawing/2014/main" id="{09C4C639-9C43-4BF4-9C5B-EE6C5745F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47" name="Line 386">
                <a:extLst>
                  <a:ext uri="{FF2B5EF4-FFF2-40B4-BE49-F238E27FC236}">
                    <a16:creationId xmlns:a16="http://schemas.microsoft.com/office/drawing/2014/main" id="{D5269B0A-9205-4567-8E38-5DE28E19D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8" name="Line 387">
                <a:extLst>
                  <a:ext uri="{FF2B5EF4-FFF2-40B4-BE49-F238E27FC236}">
                    <a16:creationId xmlns:a16="http://schemas.microsoft.com/office/drawing/2014/main" id="{59EFA340-7203-40F1-9CA6-DAD73F7B7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9" name="Freeform 388">
                <a:extLst>
                  <a:ext uri="{FF2B5EF4-FFF2-40B4-BE49-F238E27FC236}">
                    <a16:creationId xmlns:a16="http://schemas.microsoft.com/office/drawing/2014/main" id="{0FFA06FE-B722-4FC9-A9F7-CFF4564C6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0" name="Oval 389">
                <a:extLst>
                  <a:ext uri="{FF2B5EF4-FFF2-40B4-BE49-F238E27FC236}">
                    <a16:creationId xmlns:a16="http://schemas.microsoft.com/office/drawing/2014/main" id="{C22D1276-2215-40A5-BABB-794C3B170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51" name="Line 390">
                <a:extLst>
                  <a:ext uri="{FF2B5EF4-FFF2-40B4-BE49-F238E27FC236}">
                    <a16:creationId xmlns:a16="http://schemas.microsoft.com/office/drawing/2014/main" id="{4F203D67-F0F6-4DA9-90AC-6824522A5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2" name="Freeform 391">
                <a:extLst>
                  <a:ext uri="{FF2B5EF4-FFF2-40B4-BE49-F238E27FC236}">
                    <a16:creationId xmlns:a16="http://schemas.microsoft.com/office/drawing/2014/main" id="{6F7A8E0A-6E18-4B3A-965B-1F99F429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3" name="Freeform 392">
                <a:extLst>
                  <a:ext uri="{FF2B5EF4-FFF2-40B4-BE49-F238E27FC236}">
                    <a16:creationId xmlns:a16="http://schemas.microsoft.com/office/drawing/2014/main" id="{8646542B-130B-44D2-BE47-9618F96E7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4" name="Freeform 393">
                <a:extLst>
                  <a:ext uri="{FF2B5EF4-FFF2-40B4-BE49-F238E27FC236}">
                    <a16:creationId xmlns:a16="http://schemas.microsoft.com/office/drawing/2014/main" id="{25D15CD2-025A-45A0-B364-4B010F2E7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5" name="Line 394">
                <a:extLst>
                  <a:ext uri="{FF2B5EF4-FFF2-40B4-BE49-F238E27FC236}">
                    <a16:creationId xmlns:a16="http://schemas.microsoft.com/office/drawing/2014/main" id="{EC28B2FA-9B20-44DB-B25C-3574E897F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1" name="Group 395">
              <a:extLst>
                <a:ext uri="{FF2B5EF4-FFF2-40B4-BE49-F238E27FC236}">
                  <a16:creationId xmlns:a16="http://schemas.microsoft.com/office/drawing/2014/main" id="{85AD8114-C681-4CC9-A6DF-89FDEB6AE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318" name="Line 396">
                <a:extLst>
                  <a:ext uri="{FF2B5EF4-FFF2-40B4-BE49-F238E27FC236}">
                    <a16:creationId xmlns:a16="http://schemas.microsoft.com/office/drawing/2014/main" id="{333A2600-BDBB-416C-B032-A0877B331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9" name="Line 397">
                <a:extLst>
                  <a:ext uri="{FF2B5EF4-FFF2-40B4-BE49-F238E27FC236}">
                    <a16:creationId xmlns:a16="http://schemas.microsoft.com/office/drawing/2014/main" id="{9274F9EA-C88A-440B-8849-4F4C146B4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0" name="Freeform 398">
                <a:extLst>
                  <a:ext uri="{FF2B5EF4-FFF2-40B4-BE49-F238E27FC236}">
                    <a16:creationId xmlns:a16="http://schemas.microsoft.com/office/drawing/2014/main" id="{C8A22A86-8CF9-4D09-BDE6-C29CCD137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1" name="Line 399">
                <a:extLst>
                  <a:ext uri="{FF2B5EF4-FFF2-40B4-BE49-F238E27FC236}">
                    <a16:creationId xmlns:a16="http://schemas.microsoft.com/office/drawing/2014/main" id="{4101B097-E5C1-4C9C-AA08-6DC83241A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2" name="Oval 400">
                <a:extLst>
                  <a:ext uri="{FF2B5EF4-FFF2-40B4-BE49-F238E27FC236}">
                    <a16:creationId xmlns:a16="http://schemas.microsoft.com/office/drawing/2014/main" id="{D48F833D-74F9-4D2F-9221-F75D804FF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23" name="Group 401">
                <a:extLst>
                  <a:ext uri="{FF2B5EF4-FFF2-40B4-BE49-F238E27FC236}">
                    <a16:creationId xmlns:a16="http://schemas.microsoft.com/office/drawing/2014/main" id="{437F99A1-F986-4FB0-8CAE-AF7047D6A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24" name="Freeform 402">
                  <a:extLst>
                    <a:ext uri="{FF2B5EF4-FFF2-40B4-BE49-F238E27FC236}">
                      <a16:creationId xmlns:a16="http://schemas.microsoft.com/office/drawing/2014/main" id="{EE591E70-2438-4441-AA0B-C1F117103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5" name="Freeform 403">
                  <a:extLst>
                    <a:ext uri="{FF2B5EF4-FFF2-40B4-BE49-F238E27FC236}">
                      <a16:creationId xmlns:a16="http://schemas.microsoft.com/office/drawing/2014/main" id="{930324DA-A42D-4A00-B3CE-397C9A0DB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6" name="Freeform 404">
                  <a:extLst>
                    <a:ext uri="{FF2B5EF4-FFF2-40B4-BE49-F238E27FC236}">
                      <a16:creationId xmlns:a16="http://schemas.microsoft.com/office/drawing/2014/main" id="{9227A70F-7BA3-40A2-AC43-82529A06C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7" name="Freeform 405">
                  <a:extLst>
                    <a:ext uri="{FF2B5EF4-FFF2-40B4-BE49-F238E27FC236}">
                      <a16:creationId xmlns:a16="http://schemas.microsoft.com/office/drawing/2014/main" id="{BEF4C62E-B594-46C5-BCA8-17DAFD2ED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8" name="Freeform 406">
                  <a:extLst>
                    <a:ext uri="{FF2B5EF4-FFF2-40B4-BE49-F238E27FC236}">
                      <a16:creationId xmlns:a16="http://schemas.microsoft.com/office/drawing/2014/main" id="{537BC7DE-58C6-4886-BE69-AA0F0F8F5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9" name="Oval 407">
                  <a:extLst>
                    <a:ext uri="{FF2B5EF4-FFF2-40B4-BE49-F238E27FC236}">
                      <a16:creationId xmlns:a16="http://schemas.microsoft.com/office/drawing/2014/main" id="{3B7A5D9A-90D6-4E75-BF03-0D6953221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0" name="Oval 408">
                  <a:extLst>
                    <a:ext uri="{FF2B5EF4-FFF2-40B4-BE49-F238E27FC236}">
                      <a16:creationId xmlns:a16="http://schemas.microsoft.com/office/drawing/2014/main" id="{1E5C2CAA-E18A-4F3F-979F-57EE86FA7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1" name="Line 409">
                  <a:extLst>
                    <a:ext uri="{FF2B5EF4-FFF2-40B4-BE49-F238E27FC236}">
                      <a16:creationId xmlns:a16="http://schemas.microsoft.com/office/drawing/2014/main" id="{38FB3568-60B4-48F2-9395-93F7ABD08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2" name="Line 410">
                  <a:extLst>
                    <a:ext uri="{FF2B5EF4-FFF2-40B4-BE49-F238E27FC236}">
                      <a16:creationId xmlns:a16="http://schemas.microsoft.com/office/drawing/2014/main" id="{A6D1A113-ECDD-4B9A-BE42-2A184564B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3" name="Freeform 411">
                  <a:extLst>
                    <a:ext uri="{FF2B5EF4-FFF2-40B4-BE49-F238E27FC236}">
                      <a16:creationId xmlns:a16="http://schemas.microsoft.com/office/drawing/2014/main" id="{0F7E4281-279D-48C3-8D8B-6140BB6D5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4" name="Oval 412">
                  <a:extLst>
                    <a:ext uri="{FF2B5EF4-FFF2-40B4-BE49-F238E27FC236}">
                      <a16:creationId xmlns:a16="http://schemas.microsoft.com/office/drawing/2014/main" id="{11E94988-6CFB-4CD7-AE5C-99CAE57DA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5" name="Line 413">
                  <a:extLst>
                    <a:ext uri="{FF2B5EF4-FFF2-40B4-BE49-F238E27FC236}">
                      <a16:creationId xmlns:a16="http://schemas.microsoft.com/office/drawing/2014/main" id="{F6EA4479-BA0F-4FFC-820C-8A9C4C4E87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6" name="Freeform 414">
                  <a:extLst>
                    <a:ext uri="{FF2B5EF4-FFF2-40B4-BE49-F238E27FC236}">
                      <a16:creationId xmlns:a16="http://schemas.microsoft.com/office/drawing/2014/main" id="{91500BED-38B9-4C69-A146-4A22B511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7" name="Freeform 415">
                  <a:extLst>
                    <a:ext uri="{FF2B5EF4-FFF2-40B4-BE49-F238E27FC236}">
                      <a16:creationId xmlns:a16="http://schemas.microsoft.com/office/drawing/2014/main" id="{6FCEC8B9-D433-4DE8-8C8B-F30A2BFE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8" name="Freeform 416">
                  <a:extLst>
                    <a:ext uri="{FF2B5EF4-FFF2-40B4-BE49-F238E27FC236}">
                      <a16:creationId xmlns:a16="http://schemas.microsoft.com/office/drawing/2014/main" id="{371B5B57-3FCE-439A-BFCC-11FC6D7C7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9" name="Line 417">
                  <a:extLst>
                    <a:ext uri="{FF2B5EF4-FFF2-40B4-BE49-F238E27FC236}">
                      <a16:creationId xmlns:a16="http://schemas.microsoft.com/office/drawing/2014/main" id="{ED6AFDBB-8F69-49B7-B1C0-383A23A445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72" name="Group 418">
              <a:extLst>
                <a:ext uri="{FF2B5EF4-FFF2-40B4-BE49-F238E27FC236}">
                  <a16:creationId xmlns:a16="http://schemas.microsoft.com/office/drawing/2014/main" id="{1A7EA5D0-9970-42FA-ADB0-2BFFCD777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296" name="Line 419">
                <a:extLst>
                  <a:ext uri="{FF2B5EF4-FFF2-40B4-BE49-F238E27FC236}">
                    <a16:creationId xmlns:a16="http://schemas.microsoft.com/office/drawing/2014/main" id="{595D30D7-40DE-4091-9ABB-1D47D6B21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7" name="Line 420">
                <a:extLst>
                  <a:ext uri="{FF2B5EF4-FFF2-40B4-BE49-F238E27FC236}">
                    <a16:creationId xmlns:a16="http://schemas.microsoft.com/office/drawing/2014/main" id="{E8E14BA6-6B6E-42D8-BDAD-7D37A56FD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8" name="Freeform 421">
                <a:extLst>
                  <a:ext uri="{FF2B5EF4-FFF2-40B4-BE49-F238E27FC236}">
                    <a16:creationId xmlns:a16="http://schemas.microsoft.com/office/drawing/2014/main" id="{A68F1AEB-12A4-4B3D-AA30-343E0CEC4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9" name="Line 422">
                <a:extLst>
                  <a:ext uri="{FF2B5EF4-FFF2-40B4-BE49-F238E27FC236}">
                    <a16:creationId xmlns:a16="http://schemas.microsoft.com/office/drawing/2014/main" id="{A3269A5D-3F44-4EA2-99BA-1C1F685A1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0" name="Oval 423">
                <a:extLst>
                  <a:ext uri="{FF2B5EF4-FFF2-40B4-BE49-F238E27FC236}">
                    <a16:creationId xmlns:a16="http://schemas.microsoft.com/office/drawing/2014/main" id="{9D15CBC7-AD35-4CED-B775-F330F127D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01" name="Group 424">
                <a:extLst>
                  <a:ext uri="{FF2B5EF4-FFF2-40B4-BE49-F238E27FC236}">
                    <a16:creationId xmlns:a16="http://schemas.microsoft.com/office/drawing/2014/main" id="{3D269D2D-FFBE-45A8-B2D1-5051C55FB8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02" name="Freeform 425">
                  <a:extLst>
                    <a:ext uri="{FF2B5EF4-FFF2-40B4-BE49-F238E27FC236}">
                      <a16:creationId xmlns:a16="http://schemas.microsoft.com/office/drawing/2014/main" id="{E249D3F6-20E1-4B70-9195-BC3BFD395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3" name="Freeform 426">
                  <a:extLst>
                    <a:ext uri="{FF2B5EF4-FFF2-40B4-BE49-F238E27FC236}">
                      <a16:creationId xmlns:a16="http://schemas.microsoft.com/office/drawing/2014/main" id="{0EC009E2-AB84-4270-AB9A-E0868A9E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4" name="Freeform 427">
                  <a:extLst>
                    <a:ext uri="{FF2B5EF4-FFF2-40B4-BE49-F238E27FC236}">
                      <a16:creationId xmlns:a16="http://schemas.microsoft.com/office/drawing/2014/main" id="{14871A09-257A-4B4B-9E85-A74BB6E49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5" name="Freeform 428">
                  <a:extLst>
                    <a:ext uri="{FF2B5EF4-FFF2-40B4-BE49-F238E27FC236}">
                      <a16:creationId xmlns:a16="http://schemas.microsoft.com/office/drawing/2014/main" id="{AFA5AC0B-6B1D-4FBA-9671-292C88032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6" name="Freeform 429">
                  <a:extLst>
                    <a:ext uri="{FF2B5EF4-FFF2-40B4-BE49-F238E27FC236}">
                      <a16:creationId xmlns:a16="http://schemas.microsoft.com/office/drawing/2014/main" id="{27EE5363-1261-4E91-9810-719DCF53D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7" name="Oval 430">
                  <a:extLst>
                    <a:ext uri="{FF2B5EF4-FFF2-40B4-BE49-F238E27FC236}">
                      <a16:creationId xmlns:a16="http://schemas.microsoft.com/office/drawing/2014/main" id="{41359C95-B39F-49F5-B4D0-C762EC3B3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08" name="Oval 431">
                  <a:extLst>
                    <a:ext uri="{FF2B5EF4-FFF2-40B4-BE49-F238E27FC236}">
                      <a16:creationId xmlns:a16="http://schemas.microsoft.com/office/drawing/2014/main" id="{D883CD61-1DC2-4390-AD08-96BD40279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09" name="Line 432">
                  <a:extLst>
                    <a:ext uri="{FF2B5EF4-FFF2-40B4-BE49-F238E27FC236}">
                      <a16:creationId xmlns:a16="http://schemas.microsoft.com/office/drawing/2014/main" id="{C8E8404B-0C73-47C8-BF85-57971114C1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0" name="Line 433">
                  <a:extLst>
                    <a:ext uri="{FF2B5EF4-FFF2-40B4-BE49-F238E27FC236}">
                      <a16:creationId xmlns:a16="http://schemas.microsoft.com/office/drawing/2014/main" id="{4B9A5418-93D8-4A78-8DC4-BB61D06A15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1" name="Freeform 434">
                  <a:extLst>
                    <a:ext uri="{FF2B5EF4-FFF2-40B4-BE49-F238E27FC236}">
                      <a16:creationId xmlns:a16="http://schemas.microsoft.com/office/drawing/2014/main" id="{3B7FD13F-C830-4057-B668-1D2007891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2" name="Oval 435">
                  <a:extLst>
                    <a:ext uri="{FF2B5EF4-FFF2-40B4-BE49-F238E27FC236}">
                      <a16:creationId xmlns:a16="http://schemas.microsoft.com/office/drawing/2014/main" id="{27FC1FF7-51ED-438B-9E29-0EB1D1E28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13" name="Line 436">
                  <a:extLst>
                    <a:ext uri="{FF2B5EF4-FFF2-40B4-BE49-F238E27FC236}">
                      <a16:creationId xmlns:a16="http://schemas.microsoft.com/office/drawing/2014/main" id="{B35DCF1E-071C-4CA9-9337-640B0600E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4" name="Freeform 437">
                  <a:extLst>
                    <a:ext uri="{FF2B5EF4-FFF2-40B4-BE49-F238E27FC236}">
                      <a16:creationId xmlns:a16="http://schemas.microsoft.com/office/drawing/2014/main" id="{396AC60F-3417-4C58-87C8-0AD76D84E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5" name="Freeform 438">
                  <a:extLst>
                    <a:ext uri="{FF2B5EF4-FFF2-40B4-BE49-F238E27FC236}">
                      <a16:creationId xmlns:a16="http://schemas.microsoft.com/office/drawing/2014/main" id="{02C2243C-A84B-4985-98B4-1924D9DD8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6" name="Freeform 439">
                  <a:extLst>
                    <a:ext uri="{FF2B5EF4-FFF2-40B4-BE49-F238E27FC236}">
                      <a16:creationId xmlns:a16="http://schemas.microsoft.com/office/drawing/2014/main" id="{00F9DEA4-C6EA-4A04-B49B-2920B4ABE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7" name="Line 440">
                  <a:extLst>
                    <a:ext uri="{FF2B5EF4-FFF2-40B4-BE49-F238E27FC236}">
                      <a16:creationId xmlns:a16="http://schemas.microsoft.com/office/drawing/2014/main" id="{92B077E8-BF0D-4242-AE7B-866AD07E1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73" name="Group 441">
              <a:extLst>
                <a:ext uri="{FF2B5EF4-FFF2-40B4-BE49-F238E27FC236}">
                  <a16:creationId xmlns:a16="http://schemas.microsoft.com/office/drawing/2014/main" id="{C8DED4DD-DF6A-4391-BE36-E641B28995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274" name="Line 442">
                <a:extLst>
                  <a:ext uri="{FF2B5EF4-FFF2-40B4-BE49-F238E27FC236}">
                    <a16:creationId xmlns:a16="http://schemas.microsoft.com/office/drawing/2014/main" id="{ACF6812C-69C6-45B4-B8C3-C417F2C3A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5" name="Line 443">
                <a:extLst>
                  <a:ext uri="{FF2B5EF4-FFF2-40B4-BE49-F238E27FC236}">
                    <a16:creationId xmlns:a16="http://schemas.microsoft.com/office/drawing/2014/main" id="{076109CA-63B1-484F-BD37-48DC17687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" name="Freeform 444">
                <a:extLst>
                  <a:ext uri="{FF2B5EF4-FFF2-40B4-BE49-F238E27FC236}">
                    <a16:creationId xmlns:a16="http://schemas.microsoft.com/office/drawing/2014/main" id="{320F2186-9ADB-4277-A11B-97A279257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" name="Line 445">
                <a:extLst>
                  <a:ext uri="{FF2B5EF4-FFF2-40B4-BE49-F238E27FC236}">
                    <a16:creationId xmlns:a16="http://schemas.microsoft.com/office/drawing/2014/main" id="{82393D4B-00CD-436C-9B4D-C77EB49D7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" name="Oval 446">
                <a:extLst>
                  <a:ext uri="{FF2B5EF4-FFF2-40B4-BE49-F238E27FC236}">
                    <a16:creationId xmlns:a16="http://schemas.microsoft.com/office/drawing/2014/main" id="{EE80C37D-2805-4940-960D-F42DE88BF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279" name="Group 447">
                <a:extLst>
                  <a:ext uri="{FF2B5EF4-FFF2-40B4-BE49-F238E27FC236}">
                    <a16:creationId xmlns:a16="http://schemas.microsoft.com/office/drawing/2014/main" id="{7245BB74-BA75-421E-BA2D-0C8ADD624C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280" name="Freeform 448">
                  <a:extLst>
                    <a:ext uri="{FF2B5EF4-FFF2-40B4-BE49-F238E27FC236}">
                      <a16:creationId xmlns:a16="http://schemas.microsoft.com/office/drawing/2014/main" id="{E0152DD6-7285-47CA-9076-76EBD05D6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" name="Freeform 449">
                  <a:extLst>
                    <a:ext uri="{FF2B5EF4-FFF2-40B4-BE49-F238E27FC236}">
                      <a16:creationId xmlns:a16="http://schemas.microsoft.com/office/drawing/2014/main" id="{09F8D0D0-FB8F-400E-88D4-6F625C118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2" name="Freeform 450">
                  <a:extLst>
                    <a:ext uri="{FF2B5EF4-FFF2-40B4-BE49-F238E27FC236}">
                      <a16:creationId xmlns:a16="http://schemas.microsoft.com/office/drawing/2014/main" id="{25036234-2B3D-4442-8C1C-BD719BB12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3" name="Freeform 451">
                  <a:extLst>
                    <a:ext uri="{FF2B5EF4-FFF2-40B4-BE49-F238E27FC236}">
                      <a16:creationId xmlns:a16="http://schemas.microsoft.com/office/drawing/2014/main" id="{812353DF-9CCB-44C5-8BA6-954999B5E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" name="Freeform 452">
                  <a:extLst>
                    <a:ext uri="{FF2B5EF4-FFF2-40B4-BE49-F238E27FC236}">
                      <a16:creationId xmlns:a16="http://schemas.microsoft.com/office/drawing/2014/main" id="{ACED58F0-C82D-46D0-B543-C14597C0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" name="Oval 453">
                  <a:extLst>
                    <a:ext uri="{FF2B5EF4-FFF2-40B4-BE49-F238E27FC236}">
                      <a16:creationId xmlns:a16="http://schemas.microsoft.com/office/drawing/2014/main" id="{D26B1631-CB79-4812-A6CB-561AA1FAD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86" name="Oval 454">
                  <a:extLst>
                    <a:ext uri="{FF2B5EF4-FFF2-40B4-BE49-F238E27FC236}">
                      <a16:creationId xmlns:a16="http://schemas.microsoft.com/office/drawing/2014/main" id="{F2FC02E3-93D5-426A-A79B-3F9F6978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87" name="Line 455">
                  <a:extLst>
                    <a:ext uri="{FF2B5EF4-FFF2-40B4-BE49-F238E27FC236}">
                      <a16:creationId xmlns:a16="http://schemas.microsoft.com/office/drawing/2014/main" id="{0556E1F9-0EFB-417A-9C20-D3348A2CE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8" name="Line 456">
                  <a:extLst>
                    <a:ext uri="{FF2B5EF4-FFF2-40B4-BE49-F238E27FC236}">
                      <a16:creationId xmlns:a16="http://schemas.microsoft.com/office/drawing/2014/main" id="{5B9B799C-9CBE-4978-9DB2-3700F2DF5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9" name="Freeform 457">
                  <a:extLst>
                    <a:ext uri="{FF2B5EF4-FFF2-40B4-BE49-F238E27FC236}">
                      <a16:creationId xmlns:a16="http://schemas.microsoft.com/office/drawing/2014/main" id="{7DF9AB9B-60EE-497B-B7EF-D629877DB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0" name="Oval 458">
                  <a:extLst>
                    <a:ext uri="{FF2B5EF4-FFF2-40B4-BE49-F238E27FC236}">
                      <a16:creationId xmlns:a16="http://schemas.microsoft.com/office/drawing/2014/main" id="{06664017-2BCB-4061-BFFC-DEDA73566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91" name="Line 459">
                  <a:extLst>
                    <a:ext uri="{FF2B5EF4-FFF2-40B4-BE49-F238E27FC236}">
                      <a16:creationId xmlns:a16="http://schemas.microsoft.com/office/drawing/2014/main" id="{248844C5-F414-43A7-9ECD-0E3BF7564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2" name="Freeform 460">
                  <a:extLst>
                    <a:ext uri="{FF2B5EF4-FFF2-40B4-BE49-F238E27FC236}">
                      <a16:creationId xmlns:a16="http://schemas.microsoft.com/office/drawing/2014/main" id="{B5C3D88A-2327-405E-97EF-065F4DC4C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3" name="Freeform 461">
                  <a:extLst>
                    <a:ext uri="{FF2B5EF4-FFF2-40B4-BE49-F238E27FC236}">
                      <a16:creationId xmlns:a16="http://schemas.microsoft.com/office/drawing/2014/main" id="{959B67C6-2033-4F47-821D-73E0AA327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4" name="Freeform 462">
                  <a:extLst>
                    <a:ext uri="{FF2B5EF4-FFF2-40B4-BE49-F238E27FC236}">
                      <a16:creationId xmlns:a16="http://schemas.microsoft.com/office/drawing/2014/main" id="{C1C180B7-580D-46BE-B216-36AA7B6A6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5" name="Line 463">
                  <a:extLst>
                    <a:ext uri="{FF2B5EF4-FFF2-40B4-BE49-F238E27FC236}">
                      <a16:creationId xmlns:a16="http://schemas.microsoft.com/office/drawing/2014/main" id="{37FB6375-0B8B-4811-B60B-2AAAA74CE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Freeform 466">
            <a:extLst>
              <a:ext uri="{FF2B5EF4-FFF2-40B4-BE49-F238E27FC236}">
                <a16:creationId xmlns:a16="http://schemas.microsoft.com/office/drawing/2014/main" id="{785C0307-5197-4354-A176-A1DC55AA4C7F}"/>
              </a:ext>
            </a:extLst>
          </p:cNvPr>
          <p:cNvSpPr>
            <a:spLocks/>
          </p:cNvSpPr>
          <p:nvPr/>
        </p:nvSpPr>
        <p:spPr bwMode="auto">
          <a:xfrm rot="395757">
            <a:off x="-250825" y="4524375"/>
            <a:ext cx="1360488" cy="311150"/>
          </a:xfrm>
          <a:custGeom>
            <a:avLst/>
            <a:gdLst>
              <a:gd name="T0" fmla="*/ 36080778 w 1710"/>
              <a:gd name="T1" fmla="*/ 215779334 h 390"/>
              <a:gd name="T2" fmla="*/ 26585208 w 1710"/>
              <a:gd name="T3" fmla="*/ 213870149 h 390"/>
              <a:gd name="T4" fmla="*/ 9494774 w 1710"/>
              <a:gd name="T5" fmla="*/ 198593482 h 390"/>
              <a:gd name="T6" fmla="*/ 0 w 1710"/>
              <a:gd name="T7" fmla="*/ 162311796 h 390"/>
              <a:gd name="T8" fmla="*/ 3798228 w 1710"/>
              <a:gd name="T9" fmla="*/ 139397593 h 390"/>
              <a:gd name="T10" fmla="*/ 5696546 w 1710"/>
              <a:gd name="T11" fmla="*/ 118392575 h 390"/>
              <a:gd name="T12" fmla="*/ 34181664 w 1710"/>
              <a:gd name="T13" fmla="*/ 76381740 h 390"/>
              <a:gd name="T14" fmla="*/ 58867759 w 1710"/>
              <a:gd name="T15" fmla="*/ 55376722 h 390"/>
              <a:gd name="T16" fmla="*/ 117736313 w 1710"/>
              <a:gd name="T17" fmla="*/ 24824185 h 390"/>
              <a:gd name="T18" fmla="*/ 199391848 w 1710"/>
              <a:gd name="T19" fmla="*/ 7638334 h 390"/>
              <a:gd name="T20" fmla="*/ 294340385 w 1710"/>
              <a:gd name="T21" fmla="*/ 0 h 390"/>
              <a:gd name="T22" fmla="*/ 645650211 w 1710"/>
              <a:gd name="T23" fmla="*/ 5728351 h 390"/>
              <a:gd name="T24" fmla="*/ 905809728 w 1710"/>
              <a:gd name="T25" fmla="*/ 19095834 h 390"/>
              <a:gd name="T26" fmla="*/ 1012152153 w 1710"/>
              <a:gd name="T27" fmla="*/ 28643352 h 390"/>
              <a:gd name="T28" fmla="*/ 1059626024 w 1710"/>
              <a:gd name="T29" fmla="*/ 47739186 h 390"/>
              <a:gd name="T30" fmla="*/ 1082413800 w 1710"/>
              <a:gd name="T31" fmla="*/ 84020074 h 390"/>
              <a:gd name="T32" fmla="*/ 1074818140 w 1710"/>
              <a:gd name="T33" fmla="*/ 145125945 h 390"/>
              <a:gd name="T34" fmla="*/ 1038737362 w 1710"/>
              <a:gd name="T35" fmla="*/ 190955148 h 390"/>
              <a:gd name="T36" fmla="*/ 998859151 w 1710"/>
              <a:gd name="T37" fmla="*/ 221508483 h 390"/>
              <a:gd name="T38" fmla="*/ 964677487 w 1710"/>
              <a:gd name="T39" fmla="*/ 236784352 h 390"/>
              <a:gd name="T40" fmla="*/ 909607160 w 1710"/>
              <a:gd name="T41" fmla="*/ 238694334 h 390"/>
              <a:gd name="T42" fmla="*/ 660842327 w 1710"/>
              <a:gd name="T43" fmla="*/ 248241853 h 390"/>
              <a:gd name="T44" fmla="*/ 385491490 w 1710"/>
              <a:gd name="T45" fmla="*/ 236784352 h 390"/>
              <a:gd name="T46" fmla="*/ 153817092 w 1710"/>
              <a:gd name="T47" fmla="*/ 232965185 h 390"/>
              <a:gd name="T48" fmla="*/ 93049423 w 1710"/>
              <a:gd name="T49" fmla="*/ 229146019 h 390"/>
              <a:gd name="T50" fmla="*/ 55070327 w 1710"/>
              <a:gd name="T51" fmla="*/ 223417667 h 390"/>
              <a:gd name="T52" fmla="*/ 36080778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Freeform 467">
            <a:extLst>
              <a:ext uri="{FF2B5EF4-FFF2-40B4-BE49-F238E27FC236}">
                <a16:creationId xmlns:a16="http://schemas.microsoft.com/office/drawing/2014/main" id="{EA55C87E-6CE8-442A-856E-29DC51CCDE42}"/>
              </a:ext>
            </a:extLst>
          </p:cNvPr>
          <p:cNvSpPr>
            <a:spLocks/>
          </p:cNvSpPr>
          <p:nvPr/>
        </p:nvSpPr>
        <p:spPr bwMode="auto">
          <a:xfrm rot="395757">
            <a:off x="-201613" y="4611688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Freeform 468">
            <a:extLst>
              <a:ext uri="{FF2B5EF4-FFF2-40B4-BE49-F238E27FC236}">
                <a16:creationId xmlns:a16="http://schemas.microsoft.com/office/drawing/2014/main" id="{3B163AAC-05FF-49B9-9359-990BA4ED9540}"/>
              </a:ext>
            </a:extLst>
          </p:cNvPr>
          <p:cNvSpPr>
            <a:spLocks/>
          </p:cNvSpPr>
          <p:nvPr/>
        </p:nvSpPr>
        <p:spPr bwMode="auto">
          <a:xfrm rot="395757">
            <a:off x="896938" y="5091113"/>
            <a:ext cx="71437" cy="65087"/>
          </a:xfrm>
          <a:custGeom>
            <a:avLst/>
            <a:gdLst>
              <a:gd name="T0" fmla="*/ 0 w 90"/>
              <a:gd name="T1" fmla="*/ 9685106 h 81"/>
              <a:gd name="T2" fmla="*/ 3779811 w 90"/>
              <a:gd name="T3" fmla="*/ 30992662 h 81"/>
              <a:gd name="T4" fmla="*/ 22681248 w 90"/>
              <a:gd name="T5" fmla="*/ 52300217 h 81"/>
              <a:gd name="T6" fmla="*/ 49142306 w 90"/>
              <a:gd name="T7" fmla="*/ 40677768 h 81"/>
              <a:gd name="T8" fmla="*/ 56702722 w 90"/>
              <a:gd name="T9" fmla="*/ 27118780 h 81"/>
              <a:gd name="T10" fmla="*/ 43471796 w 90"/>
              <a:gd name="T11" fmla="*/ 21307555 h 81"/>
              <a:gd name="T12" fmla="*/ 30241663 w 90"/>
              <a:gd name="T13" fmla="*/ 11622449 h 81"/>
              <a:gd name="T14" fmla="*/ 18900643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Freeform 469">
            <a:extLst>
              <a:ext uri="{FF2B5EF4-FFF2-40B4-BE49-F238E27FC236}">
                <a16:creationId xmlns:a16="http://schemas.microsoft.com/office/drawing/2014/main" id="{8562645C-919A-4626-9312-5390DBB7EC3B}"/>
              </a:ext>
            </a:extLst>
          </p:cNvPr>
          <p:cNvSpPr>
            <a:spLocks/>
          </p:cNvSpPr>
          <p:nvPr/>
        </p:nvSpPr>
        <p:spPr bwMode="auto">
          <a:xfrm rot="395757">
            <a:off x="1044575" y="4987925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Freeform 470">
            <a:extLst>
              <a:ext uri="{FF2B5EF4-FFF2-40B4-BE49-F238E27FC236}">
                <a16:creationId xmlns:a16="http://schemas.microsoft.com/office/drawing/2014/main" id="{A049796F-DDCB-4C78-976A-3E44CC7B0F92}"/>
              </a:ext>
            </a:extLst>
          </p:cNvPr>
          <p:cNvSpPr>
            <a:spLocks/>
          </p:cNvSpPr>
          <p:nvPr/>
        </p:nvSpPr>
        <p:spPr bwMode="auto">
          <a:xfrm rot="395757">
            <a:off x="-125413" y="4995863"/>
            <a:ext cx="96838" cy="71437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0926 h 90"/>
              <a:gd name="T4" fmla="*/ 14876049 w 123"/>
              <a:gd name="T5" fmla="*/ 18900643 h 90"/>
              <a:gd name="T6" fmla="*/ 0 w 123"/>
              <a:gd name="T7" fmla="*/ 45362495 h 90"/>
              <a:gd name="T8" fmla="*/ 18595258 w 123"/>
              <a:gd name="T9" fmla="*/ 56702722 h 90"/>
              <a:gd name="T10" fmla="*/ 39050120 w 123"/>
              <a:gd name="T11" fmla="*/ 47252401 h 90"/>
              <a:gd name="T12" fmla="*/ 61364587 w 123"/>
              <a:gd name="T13" fmla="*/ 26461059 h 90"/>
              <a:gd name="T14" fmla="*/ 76240636 w 123"/>
              <a:gd name="T15" fmla="*/ 567051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Oval 471">
            <a:extLst>
              <a:ext uri="{FF2B5EF4-FFF2-40B4-BE49-F238E27FC236}">
                <a16:creationId xmlns:a16="http://schemas.microsoft.com/office/drawing/2014/main" id="{6E7AC535-941B-4416-BD92-DF63C5DB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4868863"/>
            <a:ext cx="26988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82" name="Oval 472">
            <a:extLst>
              <a:ext uri="{FF2B5EF4-FFF2-40B4-BE49-F238E27FC236}">
                <a16:creationId xmlns:a16="http://schemas.microsoft.com/office/drawing/2014/main" id="{56FDA826-6AB7-45B3-A041-B4770CE0C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4892675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83" name="Freeform 478">
            <a:extLst>
              <a:ext uri="{FF2B5EF4-FFF2-40B4-BE49-F238E27FC236}">
                <a16:creationId xmlns:a16="http://schemas.microsoft.com/office/drawing/2014/main" id="{E271D44B-4F69-4BA3-A5E5-B08443852742}"/>
              </a:ext>
            </a:extLst>
          </p:cNvPr>
          <p:cNvSpPr>
            <a:spLocks/>
          </p:cNvSpPr>
          <p:nvPr/>
        </p:nvSpPr>
        <p:spPr bwMode="auto">
          <a:xfrm>
            <a:off x="369888" y="4914900"/>
            <a:ext cx="23812" cy="33338"/>
          </a:xfrm>
          <a:custGeom>
            <a:avLst/>
            <a:gdLst>
              <a:gd name="T0" fmla="*/ 0 w 15"/>
              <a:gd name="T1" fmla="*/ 0 h 21"/>
              <a:gd name="T2" fmla="*/ 35281447 w 15"/>
              <a:gd name="T3" fmla="*/ 17642152 h 21"/>
              <a:gd name="T4" fmla="*/ 37800756 w 15"/>
              <a:gd name="T5" fmla="*/ 52924869 h 21"/>
              <a:gd name="T6" fmla="*/ 0 60000 65536"/>
              <a:gd name="T7" fmla="*/ 0 60000 65536"/>
              <a:gd name="T8" fmla="*/ 0 60000 65536"/>
              <a:gd name="T9" fmla="*/ 0 w 15"/>
              <a:gd name="T10" fmla="*/ 0 h 21"/>
              <a:gd name="T11" fmla="*/ 15 w 15"/>
              <a:gd name="T12" fmla="*/ 21 h 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" h="21">
                <a:moveTo>
                  <a:pt x="0" y="0"/>
                </a:moveTo>
                <a:lnTo>
                  <a:pt x="14" y="7"/>
                </a:lnTo>
                <a:lnTo>
                  <a:pt x="15" y="21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Freeform 479">
            <a:extLst>
              <a:ext uri="{FF2B5EF4-FFF2-40B4-BE49-F238E27FC236}">
                <a16:creationId xmlns:a16="http://schemas.microsoft.com/office/drawing/2014/main" id="{CABDB9B6-5F22-45EE-B9BD-006500CA3B79}"/>
              </a:ext>
            </a:extLst>
          </p:cNvPr>
          <p:cNvSpPr>
            <a:spLocks/>
          </p:cNvSpPr>
          <p:nvPr/>
        </p:nvSpPr>
        <p:spPr bwMode="auto">
          <a:xfrm>
            <a:off x="-234950" y="4716463"/>
            <a:ext cx="450850" cy="323850"/>
          </a:xfrm>
          <a:custGeom>
            <a:avLst/>
            <a:gdLst>
              <a:gd name="T0" fmla="*/ 0 w 284"/>
              <a:gd name="T1" fmla="*/ 0 h 204"/>
              <a:gd name="T2" fmla="*/ 75604688 w 284"/>
              <a:gd name="T3" fmla="*/ 120967500 h 204"/>
              <a:gd name="T4" fmla="*/ 171370625 w 284"/>
              <a:gd name="T5" fmla="*/ 284778450 h 204"/>
              <a:gd name="T6" fmla="*/ 269657513 w 284"/>
              <a:gd name="T7" fmla="*/ 430947513 h 204"/>
              <a:gd name="T8" fmla="*/ 332660625 w 284"/>
              <a:gd name="T9" fmla="*/ 473789375 h 204"/>
              <a:gd name="T10" fmla="*/ 481350638 w 284"/>
              <a:gd name="T11" fmla="*/ 496471575 h 204"/>
              <a:gd name="T12" fmla="*/ 672882513 w 284"/>
              <a:gd name="T13" fmla="*/ 514111875 h 204"/>
              <a:gd name="T14" fmla="*/ 715724375 w 284"/>
              <a:gd name="T15" fmla="*/ 514111875 h 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4"/>
              <a:gd name="T25" fmla="*/ 0 h 204"/>
              <a:gd name="T26" fmla="*/ 284 w 284"/>
              <a:gd name="T27" fmla="*/ 204 h 2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4" h="204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284" y="204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5" name="Freeform 480">
            <a:extLst>
              <a:ext uri="{FF2B5EF4-FFF2-40B4-BE49-F238E27FC236}">
                <a16:creationId xmlns:a16="http://schemas.microsoft.com/office/drawing/2014/main" id="{8AE114FF-E478-4312-A8FB-C15CA7BB5E0A}"/>
              </a:ext>
            </a:extLst>
          </p:cNvPr>
          <p:cNvSpPr>
            <a:spLocks/>
          </p:cNvSpPr>
          <p:nvPr/>
        </p:nvSpPr>
        <p:spPr bwMode="auto">
          <a:xfrm>
            <a:off x="296863" y="4926013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6" name="Line 481">
            <a:extLst>
              <a:ext uri="{FF2B5EF4-FFF2-40B4-BE49-F238E27FC236}">
                <a16:creationId xmlns:a16="http://schemas.microsoft.com/office/drawing/2014/main" id="{00A418EF-CC2B-4CA5-9993-8D6BE0C6BB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4738" y="4719638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Line 483">
            <a:extLst>
              <a:ext uri="{FF2B5EF4-FFF2-40B4-BE49-F238E27FC236}">
                <a16:creationId xmlns:a16="http://schemas.microsoft.com/office/drawing/2014/main" id="{93E1425F-11C0-4FA7-8D60-35B4E7837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4575" y="4887913"/>
            <a:ext cx="319088" cy="30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" name="Line 484">
            <a:extLst>
              <a:ext uri="{FF2B5EF4-FFF2-40B4-BE49-F238E27FC236}">
                <a16:creationId xmlns:a16="http://schemas.microsoft.com/office/drawing/2014/main" id="{B9944FEB-9A93-45B7-AEF2-B66F2692C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400" y="4918075"/>
            <a:ext cx="350838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Freeform 485">
            <a:extLst>
              <a:ext uri="{FF2B5EF4-FFF2-40B4-BE49-F238E27FC236}">
                <a16:creationId xmlns:a16="http://schemas.microsoft.com/office/drawing/2014/main" id="{39D24A21-9EB3-4D82-9E15-F0DF7C572E3C}"/>
              </a:ext>
            </a:extLst>
          </p:cNvPr>
          <p:cNvSpPr>
            <a:spLocks/>
          </p:cNvSpPr>
          <p:nvPr/>
        </p:nvSpPr>
        <p:spPr bwMode="auto">
          <a:xfrm>
            <a:off x="1165225" y="4894263"/>
            <a:ext cx="71438" cy="46037"/>
          </a:xfrm>
          <a:custGeom>
            <a:avLst/>
            <a:gdLst>
              <a:gd name="T0" fmla="*/ 6300832 w 90"/>
              <a:gd name="T1" fmla="*/ 32616003 h 57"/>
              <a:gd name="T2" fmla="*/ 0 w 90"/>
              <a:gd name="T3" fmla="*/ 13698834 h 57"/>
              <a:gd name="T4" fmla="*/ 10080696 w 90"/>
              <a:gd name="T5" fmla="*/ 0 h 57"/>
              <a:gd name="T6" fmla="*/ 56704309 w 90"/>
              <a:gd name="T7" fmla="*/ 5870929 h 57"/>
              <a:gd name="T8" fmla="*/ 49774030 w 90"/>
              <a:gd name="T9" fmla="*/ 17612787 h 57"/>
              <a:gd name="T10" fmla="*/ 55443826 w 90"/>
              <a:gd name="T11" fmla="*/ 37182550 h 57"/>
              <a:gd name="T12" fmla="*/ 6300832 w 90"/>
              <a:gd name="T13" fmla="*/ 32616003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486">
            <a:extLst>
              <a:ext uri="{FF2B5EF4-FFF2-40B4-BE49-F238E27FC236}">
                <a16:creationId xmlns:a16="http://schemas.microsoft.com/office/drawing/2014/main" id="{263A4174-05DA-4AA2-97EF-C3C1CC5224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3325" y="4875213"/>
            <a:ext cx="1588" cy="333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Oval 487">
            <a:extLst>
              <a:ext uri="{FF2B5EF4-FFF2-40B4-BE49-F238E27FC236}">
                <a16:creationId xmlns:a16="http://schemas.microsoft.com/office/drawing/2014/main" id="{A0DE57DF-C569-42A4-B710-A37FF9B62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4860925"/>
            <a:ext cx="44450" cy="20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2" name="Freeform 489">
            <a:extLst>
              <a:ext uri="{FF2B5EF4-FFF2-40B4-BE49-F238E27FC236}">
                <a16:creationId xmlns:a16="http://schemas.microsoft.com/office/drawing/2014/main" id="{172D1957-5348-4B9C-B932-C9B7191640A9}"/>
              </a:ext>
            </a:extLst>
          </p:cNvPr>
          <p:cNvSpPr>
            <a:spLocks/>
          </p:cNvSpPr>
          <p:nvPr/>
        </p:nvSpPr>
        <p:spPr bwMode="auto">
          <a:xfrm rot="395757">
            <a:off x="1330325" y="4686300"/>
            <a:ext cx="1360488" cy="311150"/>
          </a:xfrm>
          <a:custGeom>
            <a:avLst/>
            <a:gdLst>
              <a:gd name="T0" fmla="*/ 36080778 w 1710"/>
              <a:gd name="T1" fmla="*/ 215779334 h 390"/>
              <a:gd name="T2" fmla="*/ 26585208 w 1710"/>
              <a:gd name="T3" fmla="*/ 213870149 h 390"/>
              <a:gd name="T4" fmla="*/ 9494774 w 1710"/>
              <a:gd name="T5" fmla="*/ 198593482 h 390"/>
              <a:gd name="T6" fmla="*/ 0 w 1710"/>
              <a:gd name="T7" fmla="*/ 162311796 h 390"/>
              <a:gd name="T8" fmla="*/ 3798228 w 1710"/>
              <a:gd name="T9" fmla="*/ 139397593 h 390"/>
              <a:gd name="T10" fmla="*/ 5696546 w 1710"/>
              <a:gd name="T11" fmla="*/ 118392575 h 390"/>
              <a:gd name="T12" fmla="*/ 34181664 w 1710"/>
              <a:gd name="T13" fmla="*/ 76381740 h 390"/>
              <a:gd name="T14" fmla="*/ 58867759 w 1710"/>
              <a:gd name="T15" fmla="*/ 55376722 h 390"/>
              <a:gd name="T16" fmla="*/ 117736313 w 1710"/>
              <a:gd name="T17" fmla="*/ 24824185 h 390"/>
              <a:gd name="T18" fmla="*/ 199391848 w 1710"/>
              <a:gd name="T19" fmla="*/ 7638334 h 390"/>
              <a:gd name="T20" fmla="*/ 294340385 w 1710"/>
              <a:gd name="T21" fmla="*/ 0 h 390"/>
              <a:gd name="T22" fmla="*/ 645650211 w 1710"/>
              <a:gd name="T23" fmla="*/ 5728351 h 390"/>
              <a:gd name="T24" fmla="*/ 905809728 w 1710"/>
              <a:gd name="T25" fmla="*/ 19095834 h 390"/>
              <a:gd name="T26" fmla="*/ 1012152153 w 1710"/>
              <a:gd name="T27" fmla="*/ 28643352 h 390"/>
              <a:gd name="T28" fmla="*/ 1059626024 w 1710"/>
              <a:gd name="T29" fmla="*/ 47739186 h 390"/>
              <a:gd name="T30" fmla="*/ 1082413800 w 1710"/>
              <a:gd name="T31" fmla="*/ 84020074 h 390"/>
              <a:gd name="T32" fmla="*/ 1074818140 w 1710"/>
              <a:gd name="T33" fmla="*/ 145125945 h 390"/>
              <a:gd name="T34" fmla="*/ 1038737362 w 1710"/>
              <a:gd name="T35" fmla="*/ 190955148 h 390"/>
              <a:gd name="T36" fmla="*/ 998859151 w 1710"/>
              <a:gd name="T37" fmla="*/ 221508483 h 390"/>
              <a:gd name="T38" fmla="*/ 964677487 w 1710"/>
              <a:gd name="T39" fmla="*/ 236784352 h 390"/>
              <a:gd name="T40" fmla="*/ 909607160 w 1710"/>
              <a:gd name="T41" fmla="*/ 238694334 h 390"/>
              <a:gd name="T42" fmla="*/ 660842327 w 1710"/>
              <a:gd name="T43" fmla="*/ 248241853 h 390"/>
              <a:gd name="T44" fmla="*/ 385491490 w 1710"/>
              <a:gd name="T45" fmla="*/ 236784352 h 390"/>
              <a:gd name="T46" fmla="*/ 153817092 w 1710"/>
              <a:gd name="T47" fmla="*/ 232965185 h 390"/>
              <a:gd name="T48" fmla="*/ 93049423 w 1710"/>
              <a:gd name="T49" fmla="*/ 229146019 h 390"/>
              <a:gd name="T50" fmla="*/ 55070327 w 1710"/>
              <a:gd name="T51" fmla="*/ 223417667 h 390"/>
              <a:gd name="T52" fmla="*/ 36080778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Freeform 490">
            <a:extLst>
              <a:ext uri="{FF2B5EF4-FFF2-40B4-BE49-F238E27FC236}">
                <a16:creationId xmlns:a16="http://schemas.microsoft.com/office/drawing/2014/main" id="{50BEC15E-8601-4AD5-A59F-6DE99D9142EA}"/>
              </a:ext>
            </a:extLst>
          </p:cNvPr>
          <p:cNvSpPr>
            <a:spLocks/>
          </p:cNvSpPr>
          <p:nvPr/>
        </p:nvSpPr>
        <p:spPr bwMode="auto">
          <a:xfrm rot="395757">
            <a:off x="1379538" y="4773613"/>
            <a:ext cx="1303337" cy="193675"/>
          </a:xfrm>
          <a:custGeom>
            <a:avLst/>
            <a:gdLst>
              <a:gd name="T0" fmla="*/ 5697922 w 1638"/>
              <a:gd name="T1" fmla="*/ 154362163 h 243"/>
              <a:gd name="T2" fmla="*/ 0 w 1638"/>
              <a:gd name="T3" fmla="*/ 118153705 h 243"/>
              <a:gd name="T4" fmla="*/ 24691791 w 1638"/>
              <a:gd name="T5" fmla="*/ 70511249 h 243"/>
              <a:gd name="T6" fmla="*/ 62678734 w 1638"/>
              <a:gd name="T7" fmla="*/ 36208458 h 243"/>
              <a:gd name="T8" fmla="*/ 115860930 w 1638"/>
              <a:gd name="T9" fmla="*/ 19056664 h 243"/>
              <a:gd name="T10" fmla="*/ 167143820 w 1638"/>
              <a:gd name="T11" fmla="*/ 9528332 h 243"/>
              <a:gd name="T12" fmla="*/ 235520475 w 1638"/>
              <a:gd name="T13" fmla="*/ 5716999 h 243"/>
              <a:gd name="T14" fmla="*/ 339984766 w 1638"/>
              <a:gd name="T15" fmla="*/ 0 h 243"/>
              <a:gd name="T16" fmla="*/ 478638180 w 1638"/>
              <a:gd name="T17" fmla="*/ 1905666 h 243"/>
              <a:gd name="T18" fmla="*/ 621090209 w 1638"/>
              <a:gd name="T19" fmla="*/ 3811333 h 243"/>
              <a:gd name="T20" fmla="*/ 738850447 w 1638"/>
              <a:gd name="T21" fmla="*/ 5716999 h 243"/>
              <a:gd name="T22" fmla="*/ 809126409 w 1638"/>
              <a:gd name="T23" fmla="*/ 13339665 h 243"/>
              <a:gd name="T24" fmla="*/ 900295549 w 1638"/>
              <a:gd name="T25" fmla="*/ 19056664 h 243"/>
              <a:gd name="T26" fmla="*/ 961074975 w 1638"/>
              <a:gd name="T27" fmla="*/ 22868793 h 243"/>
              <a:gd name="T28" fmla="*/ 1002861328 w 1638"/>
              <a:gd name="T29" fmla="*/ 26680126 h 243"/>
              <a:gd name="T30" fmla="*/ 1037049655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4" name="Freeform 491">
            <a:extLst>
              <a:ext uri="{FF2B5EF4-FFF2-40B4-BE49-F238E27FC236}">
                <a16:creationId xmlns:a16="http://schemas.microsoft.com/office/drawing/2014/main" id="{F8B185F2-9DD2-4480-BE9E-D18E1137ADBC}"/>
              </a:ext>
            </a:extLst>
          </p:cNvPr>
          <p:cNvSpPr>
            <a:spLocks/>
          </p:cNvSpPr>
          <p:nvPr/>
        </p:nvSpPr>
        <p:spPr bwMode="auto">
          <a:xfrm rot="395757">
            <a:off x="2478088" y="5253038"/>
            <a:ext cx="71437" cy="65087"/>
          </a:xfrm>
          <a:custGeom>
            <a:avLst/>
            <a:gdLst>
              <a:gd name="T0" fmla="*/ 0 w 90"/>
              <a:gd name="T1" fmla="*/ 9685106 h 81"/>
              <a:gd name="T2" fmla="*/ 3779811 w 90"/>
              <a:gd name="T3" fmla="*/ 30992662 h 81"/>
              <a:gd name="T4" fmla="*/ 22681248 w 90"/>
              <a:gd name="T5" fmla="*/ 52300217 h 81"/>
              <a:gd name="T6" fmla="*/ 49142306 w 90"/>
              <a:gd name="T7" fmla="*/ 40677768 h 81"/>
              <a:gd name="T8" fmla="*/ 56702722 w 90"/>
              <a:gd name="T9" fmla="*/ 27118780 h 81"/>
              <a:gd name="T10" fmla="*/ 43471796 w 90"/>
              <a:gd name="T11" fmla="*/ 21307555 h 81"/>
              <a:gd name="T12" fmla="*/ 30241663 w 90"/>
              <a:gd name="T13" fmla="*/ 11622449 h 81"/>
              <a:gd name="T14" fmla="*/ 18900643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Freeform 492">
            <a:extLst>
              <a:ext uri="{FF2B5EF4-FFF2-40B4-BE49-F238E27FC236}">
                <a16:creationId xmlns:a16="http://schemas.microsoft.com/office/drawing/2014/main" id="{49910619-026B-40BC-BF7C-6E8335B68ECE}"/>
              </a:ext>
            </a:extLst>
          </p:cNvPr>
          <p:cNvSpPr>
            <a:spLocks/>
          </p:cNvSpPr>
          <p:nvPr/>
        </p:nvSpPr>
        <p:spPr bwMode="auto">
          <a:xfrm rot="395757">
            <a:off x="2625725" y="5149850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Freeform 493">
            <a:extLst>
              <a:ext uri="{FF2B5EF4-FFF2-40B4-BE49-F238E27FC236}">
                <a16:creationId xmlns:a16="http://schemas.microsoft.com/office/drawing/2014/main" id="{48352C81-B5B8-427C-96C6-E53321EB11E9}"/>
              </a:ext>
            </a:extLst>
          </p:cNvPr>
          <p:cNvSpPr>
            <a:spLocks/>
          </p:cNvSpPr>
          <p:nvPr/>
        </p:nvSpPr>
        <p:spPr bwMode="auto">
          <a:xfrm rot="395757">
            <a:off x="1455738" y="5157788"/>
            <a:ext cx="96837" cy="71437"/>
          </a:xfrm>
          <a:custGeom>
            <a:avLst/>
            <a:gdLst>
              <a:gd name="T0" fmla="*/ 57643996 w 123"/>
              <a:gd name="T1" fmla="*/ 0 h 90"/>
              <a:gd name="T2" fmla="*/ 40908515 w 123"/>
              <a:gd name="T3" fmla="*/ 13230926 h 90"/>
              <a:gd name="T4" fmla="*/ 14875895 w 123"/>
              <a:gd name="T5" fmla="*/ 18900643 h 90"/>
              <a:gd name="T6" fmla="*/ 0 w 123"/>
              <a:gd name="T7" fmla="*/ 45362495 h 90"/>
              <a:gd name="T8" fmla="*/ 18595066 w 123"/>
              <a:gd name="T9" fmla="*/ 56702722 h 90"/>
              <a:gd name="T10" fmla="*/ 39048930 w 123"/>
              <a:gd name="T11" fmla="*/ 47252401 h 90"/>
              <a:gd name="T12" fmla="*/ 61363166 w 123"/>
              <a:gd name="T13" fmla="*/ 26461059 h 90"/>
              <a:gd name="T14" fmla="*/ 76239062 w 123"/>
              <a:gd name="T15" fmla="*/ 5670510 h 90"/>
              <a:gd name="T16" fmla="*/ 57643996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Oval 494">
            <a:extLst>
              <a:ext uri="{FF2B5EF4-FFF2-40B4-BE49-F238E27FC236}">
                <a16:creationId xmlns:a16="http://schemas.microsoft.com/office/drawing/2014/main" id="{979DD239-840C-4E80-89CC-BCF4F46D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5030788"/>
            <a:ext cx="26988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8" name="Oval 495">
            <a:extLst>
              <a:ext uri="{FF2B5EF4-FFF2-40B4-BE49-F238E27FC236}">
                <a16:creationId xmlns:a16="http://schemas.microsoft.com/office/drawing/2014/main" id="{B2B8D57C-61A7-4763-9EA5-71C90CD20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988" y="5054600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9" name="Freeform 502">
            <a:extLst>
              <a:ext uri="{FF2B5EF4-FFF2-40B4-BE49-F238E27FC236}">
                <a16:creationId xmlns:a16="http://schemas.microsoft.com/office/drawing/2014/main" id="{199F515E-F1F0-44ED-8033-A3CC9825177B}"/>
              </a:ext>
            </a:extLst>
          </p:cNvPr>
          <p:cNvSpPr>
            <a:spLocks/>
          </p:cNvSpPr>
          <p:nvPr/>
        </p:nvSpPr>
        <p:spPr bwMode="auto">
          <a:xfrm>
            <a:off x="1346200" y="4878388"/>
            <a:ext cx="528638" cy="331787"/>
          </a:xfrm>
          <a:custGeom>
            <a:avLst/>
            <a:gdLst>
              <a:gd name="T0" fmla="*/ 0 w 333"/>
              <a:gd name="T1" fmla="*/ 0 h 209"/>
              <a:gd name="T2" fmla="*/ 75604759 w 333"/>
              <a:gd name="T3" fmla="*/ 120967318 h 209"/>
              <a:gd name="T4" fmla="*/ 171370787 w 333"/>
              <a:gd name="T5" fmla="*/ 284776433 h 209"/>
              <a:gd name="T6" fmla="*/ 269657768 w 333"/>
              <a:gd name="T7" fmla="*/ 430945276 h 209"/>
              <a:gd name="T8" fmla="*/ 332660940 w 333"/>
              <a:gd name="T9" fmla="*/ 473788661 h 209"/>
              <a:gd name="T10" fmla="*/ 481351093 w 333"/>
              <a:gd name="T11" fmla="*/ 496469239 h 209"/>
              <a:gd name="T12" fmla="*/ 672883149 w 333"/>
              <a:gd name="T13" fmla="*/ 514111100 h 209"/>
              <a:gd name="T14" fmla="*/ 839213619 w 333"/>
              <a:gd name="T15" fmla="*/ 526711069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3"/>
              <a:gd name="T25" fmla="*/ 0 h 209"/>
              <a:gd name="T26" fmla="*/ 333 w 333"/>
              <a:gd name="T27" fmla="*/ 209 h 2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3" h="209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33" y="20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Freeform 503">
            <a:extLst>
              <a:ext uri="{FF2B5EF4-FFF2-40B4-BE49-F238E27FC236}">
                <a16:creationId xmlns:a16="http://schemas.microsoft.com/office/drawing/2014/main" id="{0BA978FD-99D6-4689-9D79-DAAE2E649D60}"/>
              </a:ext>
            </a:extLst>
          </p:cNvPr>
          <p:cNvSpPr>
            <a:spLocks/>
          </p:cNvSpPr>
          <p:nvPr/>
        </p:nvSpPr>
        <p:spPr bwMode="auto">
          <a:xfrm>
            <a:off x="1878013" y="5087938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504">
            <a:extLst>
              <a:ext uri="{FF2B5EF4-FFF2-40B4-BE49-F238E27FC236}">
                <a16:creationId xmlns:a16="http://schemas.microsoft.com/office/drawing/2014/main" id="{FD1435DA-B126-42BB-8601-234985013D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5888" y="4881563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506">
            <a:extLst>
              <a:ext uri="{FF2B5EF4-FFF2-40B4-BE49-F238E27FC236}">
                <a16:creationId xmlns:a16="http://schemas.microsoft.com/office/drawing/2014/main" id="{2B6F610C-1A04-407A-B986-C4C40BE3A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5049838"/>
            <a:ext cx="319087" cy="30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507">
            <a:extLst>
              <a:ext uri="{FF2B5EF4-FFF2-40B4-BE49-F238E27FC236}">
                <a16:creationId xmlns:a16="http://schemas.microsoft.com/office/drawing/2014/main" id="{CADBD765-2D0E-499F-BBD1-7FCD63651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7788" y="5080000"/>
            <a:ext cx="350837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Freeform 508">
            <a:extLst>
              <a:ext uri="{FF2B5EF4-FFF2-40B4-BE49-F238E27FC236}">
                <a16:creationId xmlns:a16="http://schemas.microsoft.com/office/drawing/2014/main" id="{0FEC0849-19E0-4C76-92F2-48A5C5718709}"/>
              </a:ext>
            </a:extLst>
          </p:cNvPr>
          <p:cNvSpPr>
            <a:spLocks/>
          </p:cNvSpPr>
          <p:nvPr/>
        </p:nvSpPr>
        <p:spPr bwMode="auto">
          <a:xfrm>
            <a:off x="2741613" y="5056188"/>
            <a:ext cx="71437" cy="46037"/>
          </a:xfrm>
          <a:custGeom>
            <a:avLst/>
            <a:gdLst>
              <a:gd name="T0" fmla="*/ 6299950 w 90"/>
              <a:gd name="T1" fmla="*/ 32616003 h 57"/>
              <a:gd name="T2" fmla="*/ 0 w 90"/>
              <a:gd name="T3" fmla="*/ 13698834 h 57"/>
              <a:gd name="T4" fmla="*/ 10080554 w 90"/>
              <a:gd name="T5" fmla="*/ 0 h 57"/>
              <a:gd name="T6" fmla="*/ 56702722 w 90"/>
              <a:gd name="T7" fmla="*/ 5870929 h 57"/>
              <a:gd name="T8" fmla="*/ 49772539 w 90"/>
              <a:gd name="T9" fmla="*/ 17612787 h 57"/>
              <a:gd name="T10" fmla="*/ 55443049 w 90"/>
              <a:gd name="T11" fmla="*/ 37182550 h 57"/>
              <a:gd name="T12" fmla="*/ 6299950 w 90"/>
              <a:gd name="T13" fmla="*/ 32616003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509">
            <a:extLst>
              <a:ext uri="{FF2B5EF4-FFF2-40B4-BE49-F238E27FC236}">
                <a16:creationId xmlns:a16="http://schemas.microsoft.com/office/drawing/2014/main" id="{02F241AB-6E8E-4A08-92D5-B975141B9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9713" y="5037138"/>
            <a:ext cx="1587" cy="333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Oval 510">
            <a:extLst>
              <a:ext uri="{FF2B5EF4-FFF2-40B4-BE49-F238E27FC236}">
                <a16:creationId xmlns:a16="http://schemas.microsoft.com/office/drawing/2014/main" id="{A856F923-84AB-48EB-BFD7-4BBE25B15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5022850"/>
            <a:ext cx="44450" cy="20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07" name="Freeform 512">
            <a:extLst>
              <a:ext uri="{FF2B5EF4-FFF2-40B4-BE49-F238E27FC236}">
                <a16:creationId xmlns:a16="http://schemas.microsoft.com/office/drawing/2014/main" id="{A511FC14-F997-4559-8484-E335EAC23A59}"/>
              </a:ext>
            </a:extLst>
          </p:cNvPr>
          <p:cNvSpPr>
            <a:spLocks/>
          </p:cNvSpPr>
          <p:nvPr/>
        </p:nvSpPr>
        <p:spPr bwMode="auto">
          <a:xfrm rot="395757">
            <a:off x="2906713" y="4848225"/>
            <a:ext cx="1360487" cy="311150"/>
          </a:xfrm>
          <a:custGeom>
            <a:avLst/>
            <a:gdLst>
              <a:gd name="T0" fmla="*/ 36080752 w 1710"/>
              <a:gd name="T1" fmla="*/ 215779334 h 390"/>
              <a:gd name="T2" fmla="*/ 26585189 w 1710"/>
              <a:gd name="T3" fmla="*/ 213870149 h 390"/>
              <a:gd name="T4" fmla="*/ 9494767 w 1710"/>
              <a:gd name="T5" fmla="*/ 198593482 h 390"/>
              <a:gd name="T6" fmla="*/ 0 w 1710"/>
              <a:gd name="T7" fmla="*/ 162311796 h 390"/>
              <a:gd name="T8" fmla="*/ 3798225 w 1710"/>
              <a:gd name="T9" fmla="*/ 139397593 h 390"/>
              <a:gd name="T10" fmla="*/ 5696542 w 1710"/>
              <a:gd name="T11" fmla="*/ 118392575 h 390"/>
              <a:gd name="T12" fmla="*/ 34181639 w 1710"/>
              <a:gd name="T13" fmla="*/ 76381740 h 390"/>
              <a:gd name="T14" fmla="*/ 58867716 w 1710"/>
              <a:gd name="T15" fmla="*/ 55376722 h 390"/>
              <a:gd name="T16" fmla="*/ 117736227 w 1710"/>
              <a:gd name="T17" fmla="*/ 24824185 h 390"/>
              <a:gd name="T18" fmla="*/ 199391702 w 1710"/>
              <a:gd name="T19" fmla="*/ 7638334 h 390"/>
              <a:gd name="T20" fmla="*/ 294340169 w 1710"/>
              <a:gd name="T21" fmla="*/ 0 h 390"/>
              <a:gd name="T22" fmla="*/ 645649737 w 1710"/>
              <a:gd name="T23" fmla="*/ 5728351 h 390"/>
              <a:gd name="T24" fmla="*/ 905808267 w 1710"/>
              <a:gd name="T25" fmla="*/ 19095834 h 390"/>
              <a:gd name="T26" fmla="*/ 1012150614 w 1710"/>
              <a:gd name="T27" fmla="*/ 28643352 h 390"/>
              <a:gd name="T28" fmla="*/ 1059624449 w 1710"/>
              <a:gd name="T29" fmla="*/ 47739186 h 390"/>
              <a:gd name="T30" fmla="*/ 1082412209 w 1710"/>
              <a:gd name="T31" fmla="*/ 84020074 h 390"/>
              <a:gd name="T32" fmla="*/ 1074816554 w 1710"/>
              <a:gd name="T33" fmla="*/ 145125945 h 390"/>
              <a:gd name="T34" fmla="*/ 1038735803 w 1710"/>
              <a:gd name="T35" fmla="*/ 190955148 h 390"/>
              <a:gd name="T36" fmla="*/ 998857621 w 1710"/>
              <a:gd name="T37" fmla="*/ 221508483 h 390"/>
              <a:gd name="T38" fmla="*/ 964675982 w 1710"/>
              <a:gd name="T39" fmla="*/ 236784352 h 390"/>
              <a:gd name="T40" fmla="*/ 909605696 w 1710"/>
              <a:gd name="T41" fmla="*/ 238694334 h 390"/>
              <a:gd name="T42" fmla="*/ 660841046 w 1710"/>
              <a:gd name="T43" fmla="*/ 248241853 h 390"/>
              <a:gd name="T44" fmla="*/ 385490411 w 1710"/>
              <a:gd name="T45" fmla="*/ 236784352 h 390"/>
              <a:gd name="T46" fmla="*/ 153816183 w 1710"/>
              <a:gd name="T47" fmla="*/ 232965185 h 390"/>
              <a:gd name="T48" fmla="*/ 93049355 w 1710"/>
              <a:gd name="T49" fmla="*/ 229146019 h 390"/>
              <a:gd name="T50" fmla="*/ 55070286 w 1710"/>
              <a:gd name="T51" fmla="*/ 223417667 h 390"/>
              <a:gd name="T52" fmla="*/ 36080752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" name="Freeform 513">
            <a:extLst>
              <a:ext uri="{FF2B5EF4-FFF2-40B4-BE49-F238E27FC236}">
                <a16:creationId xmlns:a16="http://schemas.microsoft.com/office/drawing/2014/main" id="{D0CDC342-3F6E-44C4-A873-A9D11B64D02B}"/>
              </a:ext>
            </a:extLst>
          </p:cNvPr>
          <p:cNvSpPr>
            <a:spLocks/>
          </p:cNvSpPr>
          <p:nvPr/>
        </p:nvSpPr>
        <p:spPr bwMode="auto">
          <a:xfrm rot="395757">
            <a:off x="2955925" y="4935538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" name="Freeform 514">
            <a:extLst>
              <a:ext uri="{FF2B5EF4-FFF2-40B4-BE49-F238E27FC236}">
                <a16:creationId xmlns:a16="http://schemas.microsoft.com/office/drawing/2014/main" id="{4F8D00E0-FEA4-4187-823A-E89D9DC4F007}"/>
              </a:ext>
            </a:extLst>
          </p:cNvPr>
          <p:cNvSpPr>
            <a:spLocks/>
          </p:cNvSpPr>
          <p:nvPr/>
        </p:nvSpPr>
        <p:spPr bwMode="auto">
          <a:xfrm rot="395757">
            <a:off x="4054475" y="5414963"/>
            <a:ext cx="71438" cy="65087"/>
          </a:xfrm>
          <a:custGeom>
            <a:avLst/>
            <a:gdLst>
              <a:gd name="T0" fmla="*/ 0 w 90"/>
              <a:gd name="T1" fmla="*/ 9685106 h 81"/>
              <a:gd name="T2" fmla="*/ 3780658 w 90"/>
              <a:gd name="T3" fmla="*/ 30992662 h 81"/>
              <a:gd name="T4" fmla="*/ 22681565 w 90"/>
              <a:gd name="T5" fmla="*/ 52300217 h 81"/>
              <a:gd name="T6" fmla="*/ 49143788 w 90"/>
              <a:gd name="T7" fmla="*/ 40677768 h 81"/>
              <a:gd name="T8" fmla="*/ 56704309 w 90"/>
              <a:gd name="T9" fmla="*/ 27118780 h 81"/>
              <a:gd name="T10" fmla="*/ 43473198 w 90"/>
              <a:gd name="T11" fmla="*/ 21307555 h 81"/>
              <a:gd name="T12" fmla="*/ 30242087 w 90"/>
              <a:gd name="T13" fmla="*/ 11622449 h 81"/>
              <a:gd name="T14" fmla="*/ 18901701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0" name="Freeform 515">
            <a:extLst>
              <a:ext uri="{FF2B5EF4-FFF2-40B4-BE49-F238E27FC236}">
                <a16:creationId xmlns:a16="http://schemas.microsoft.com/office/drawing/2014/main" id="{25CD9E5E-9FCC-4BF0-8A40-B7C8140306F2}"/>
              </a:ext>
            </a:extLst>
          </p:cNvPr>
          <p:cNvSpPr>
            <a:spLocks/>
          </p:cNvSpPr>
          <p:nvPr/>
        </p:nvSpPr>
        <p:spPr bwMode="auto">
          <a:xfrm rot="395757">
            <a:off x="4202113" y="5311775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1" name="Freeform 516">
            <a:extLst>
              <a:ext uri="{FF2B5EF4-FFF2-40B4-BE49-F238E27FC236}">
                <a16:creationId xmlns:a16="http://schemas.microsoft.com/office/drawing/2014/main" id="{4AD152D7-50F7-4E4A-A559-3F5DFA9AAA65}"/>
              </a:ext>
            </a:extLst>
          </p:cNvPr>
          <p:cNvSpPr>
            <a:spLocks/>
          </p:cNvSpPr>
          <p:nvPr/>
        </p:nvSpPr>
        <p:spPr bwMode="auto">
          <a:xfrm rot="395757">
            <a:off x="3032125" y="5319713"/>
            <a:ext cx="96838" cy="71437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0926 h 90"/>
              <a:gd name="T4" fmla="*/ 14876049 w 123"/>
              <a:gd name="T5" fmla="*/ 18900643 h 90"/>
              <a:gd name="T6" fmla="*/ 0 w 123"/>
              <a:gd name="T7" fmla="*/ 45362495 h 90"/>
              <a:gd name="T8" fmla="*/ 18595258 w 123"/>
              <a:gd name="T9" fmla="*/ 56702722 h 90"/>
              <a:gd name="T10" fmla="*/ 39050120 w 123"/>
              <a:gd name="T11" fmla="*/ 47252401 h 90"/>
              <a:gd name="T12" fmla="*/ 61364587 w 123"/>
              <a:gd name="T13" fmla="*/ 26461059 h 90"/>
              <a:gd name="T14" fmla="*/ 76240636 w 123"/>
              <a:gd name="T15" fmla="*/ 567051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Oval 517">
            <a:extLst>
              <a:ext uri="{FF2B5EF4-FFF2-40B4-BE49-F238E27FC236}">
                <a16:creationId xmlns:a16="http://schemas.microsoft.com/office/drawing/2014/main" id="{42F82CAE-0760-4B26-BCF1-C0AE75B2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5192713"/>
            <a:ext cx="26987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13" name="Oval 518">
            <a:extLst>
              <a:ext uri="{FF2B5EF4-FFF2-40B4-BE49-F238E27FC236}">
                <a16:creationId xmlns:a16="http://schemas.microsoft.com/office/drawing/2014/main" id="{E790747C-16CB-4C6D-A9A7-96D8F9BCB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5216525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14" name="Freeform 525">
            <a:extLst>
              <a:ext uri="{FF2B5EF4-FFF2-40B4-BE49-F238E27FC236}">
                <a16:creationId xmlns:a16="http://schemas.microsoft.com/office/drawing/2014/main" id="{8E746058-ADCE-446F-B8C5-8347D09C2384}"/>
              </a:ext>
            </a:extLst>
          </p:cNvPr>
          <p:cNvSpPr>
            <a:spLocks/>
          </p:cNvSpPr>
          <p:nvPr/>
        </p:nvSpPr>
        <p:spPr bwMode="auto">
          <a:xfrm>
            <a:off x="2922588" y="5040313"/>
            <a:ext cx="520700" cy="330200"/>
          </a:xfrm>
          <a:custGeom>
            <a:avLst/>
            <a:gdLst>
              <a:gd name="T0" fmla="*/ 0 w 328"/>
              <a:gd name="T1" fmla="*/ 0 h 208"/>
              <a:gd name="T2" fmla="*/ 75604688 w 328"/>
              <a:gd name="T3" fmla="*/ 120967500 h 208"/>
              <a:gd name="T4" fmla="*/ 171370625 w 328"/>
              <a:gd name="T5" fmla="*/ 284778450 h 208"/>
              <a:gd name="T6" fmla="*/ 269657513 w 328"/>
              <a:gd name="T7" fmla="*/ 430947513 h 208"/>
              <a:gd name="T8" fmla="*/ 332660625 w 328"/>
              <a:gd name="T9" fmla="*/ 473789375 h 208"/>
              <a:gd name="T10" fmla="*/ 481350638 w 328"/>
              <a:gd name="T11" fmla="*/ 496471575 h 208"/>
              <a:gd name="T12" fmla="*/ 672882513 w 328"/>
              <a:gd name="T13" fmla="*/ 514111875 h 208"/>
              <a:gd name="T14" fmla="*/ 826611250 w 328"/>
              <a:gd name="T15" fmla="*/ 524192500 h 2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8"/>
              <a:gd name="T25" fmla="*/ 0 h 208"/>
              <a:gd name="T26" fmla="*/ 328 w 328"/>
              <a:gd name="T27" fmla="*/ 208 h 2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8" h="208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28" y="208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5" name="Freeform 526">
            <a:extLst>
              <a:ext uri="{FF2B5EF4-FFF2-40B4-BE49-F238E27FC236}">
                <a16:creationId xmlns:a16="http://schemas.microsoft.com/office/drawing/2014/main" id="{507E67F4-0FA9-4542-BD23-59DB9B5BD46C}"/>
              </a:ext>
            </a:extLst>
          </p:cNvPr>
          <p:cNvSpPr>
            <a:spLocks/>
          </p:cNvSpPr>
          <p:nvPr/>
        </p:nvSpPr>
        <p:spPr bwMode="auto">
          <a:xfrm>
            <a:off x="3454400" y="5249863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Line 527">
            <a:extLst>
              <a:ext uri="{FF2B5EF4-FFF2-40B4-BE49-F238E27FC236}">
                <a16:creationId xmlns:a16="http://schemas.microsoft.com/office/drawing/2014/main" id="{8DD2CBC1-06F8-4B5D-9A7E-77F56C421F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2275" y="5043488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7" name="Line 529">
            <a:extLst>
              <a:ext uri="{FF2B5EF4-FFF2-40B4-BE49-F238E27FC236}">
                <a16:creationId xmlns:a16="http://schemas.microsoft.com/office/drawing/2014/main" id="{A252D8D9-46DD-404B-ABEF-C4C1172A0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113" y="5207000"/>
            <a:ext cx="319087" cy="30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8" name="Line 530">
            <a:extLst>
              <a:ext uri="{FF2B5EF4-FFF2-40B4-BE49-F238E27FC236}">
                <a16:creationId xmlns:a16="http://schemas.microsoft.com/office/drawing/2014/main" id="{F996B3D8-8393-4918-9AF8-B08405F5A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8938" y="5237163"/>
            <a:ext cx="350837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9" name="Freeform 531">
            <a:extLst>
              <a:ext uri="{FF2B5EF4-FFF2-40B4-BE49-F238E27FC236}">
                <a16:creationId xmlns:a16="http://schemas.microsoft.com/office/drawing/2014/main" id="{D58FDB9D-92E5-48E0-8CFD-8920D850E438}"/>
              </a:ext>
            </a:extLst>
          </p:cNvPr>
          <p:cNvSpPr>
            <a:spLocks/>
          </p:cNvSpPr>
          <p:nvPr/>
        </p:nvSpPr>
        <p:spPr bwMode="auto">
          <a:xfrm>
            <a:off x="4322763" y="5213350"/>
            <a:ext cx="71437" cy="46038"/>
          </a:xfrm>
          <a:custGeom>
            <a:avLst/>
            <a:gdLst>
              <a:gd name="T0" fmla="*/ 6299950 w 90"/>
              <a:gd name="T1" fmla="*/ 32617519 h 57"/>
              <a:gd name="T2" fmla="*/ 0 w 90"/>
              <a:gd name="T3" fmla="*/ 13699132 h 57"/>
              <a:gd name="T4" fmla="*/ 10080554 w 90"/>
              <a:gd name="T5" fmla="*/ 0 h 57"/>
              <a:gd name="T6" fmla="*/ 56702722 w 90"/>
              <a:gd name="T7" fmla="*/ 5871057 h 57"/>
              <a:gd name="T8" fmla="*/ 49772539 w 90"/>
              <a:gd name="T9" fmla="*/ 17613170 h 57"/>
              <a:gd name="T10" fmla="*/ 55443049 w 90"/>
              <a:gd name="T11" fmla="*/ 37184166 h 57"/>
              <a:gd name="T12" fmla="*/ 6299950 w 90"/>
              <a:gd name="T13" fmla="*/ 32617519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0" name="Line 532">
            <a:extLst>
              <a:ext uri="{FF2B5EF4-FFF2-40B4-BE49-F238E27FC236}">
                <a16:creationId xmlns:a16="http://schemas.microsoft.com/office/drawing/2014/main" id="{8C02A362-2671-46DB-B6A6-46F9A5520F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5194300"/>
            <a:ext cx="1587" cy="33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Oval 533">
            <a:extLst>
              <a:ext uri="{FF2B5EF4-FFF2-40B4-BE49-F238E27FC236}">
                <a16:creationId xmlns:a16="http://schemas.microsoft.com/office/drawing/2014/main" id="{BB6DAB09-EFBF-45FD-B9CE-0BB2E8EC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5180013"/>
            <a:ext cx="44450" cy="20637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2" name="Freeform 535">
            <a:extLst>
              <a:ext uri="{FF2B5EF4-FFF2-40B4-BE49-F238E27FC236}">
                <a16:creationId xmlns:a16="http://schemas.microsoft.com/office/drawing/2014/main" id="{7B37E1F6-0C3D-4A6D-A763-D36A97701E7C}"/>
              </a:ext>
            </a:extLst>
          </p:cNvPr>
          <p:cNvSpPr>
            <a:spLocks/>
          </p:cNvSpPr>
          <p:nvPr/>
        </p:nvSpPr>
        <p:spPr bwMode="auto">
          <a:xfrm rot="395757">
            <a:off x="4487863" y="5005388"/>
            <a:ext cx="1360487" cy="311150"/>
          </a:xfrm>
          <a:custGeom>
            <a:avLst/>
            <a:gdLst>
              <a:gd name="T0" fmla="*/ 36080752 w 1710"/>
              <a:gd name="T1" fmla="*/ 215779334 h 390"/>
              <a:gd name="T2" fmla="*/ 26585189 w 1710"/>
              <a:gd name="T3" fmla="*/ 213870149 h 390"/>
              <a:gd name="T4" fmla="*/ 9494767 w 1710"/>
              <a:gd name="T5" fmla="*/ 198593482 h 390"/>
              <a:gd name="T6" fmla="*/ 0 w 1710"/>
              <a:gd name="T7" fmla="*/ 162311796 h 390"/>
              <a:gd name="T8" fmla="*/ 3798225 w 1710"/>
              <a:gd name="T9" fmla="*/ 139397593 h 390"/>
              <a:gd name="T10" fmla="*/ 5696542 w 1710"/>
              <a:gd name="T11" fmla="*/ 118392575 h 390"/>
              <a:gd name="T12" fmla="*/ 34181639 w 1710"/>
              <a:gd name="T13" fmla="*/ 76381740 h 390"/>
              <a:gd name="T14" fmla="*/ 58867716 w 1710"/>
              <a:gd name="T15" fmla="*/ 55376722 h 390"/>
              <a:gd name="T16" fmla="*/ 117736227 w 1710"/>
              <a:gd name="T17" fmla="*/ 24824185 h 390"/>
              <a:gd name="T18" fmla="*/ 199391702 w 1710"/>
              <a:gd name="T19" fmla="*/ 7638334 h 390"/>
              <a:gd name="T20" fmla="*/ 294340169 w 1710"/>
              <a:gd name="T21" fmla="*/ 0 h 390"/>
              <a:gd name="T22" fmla="*/ 645649737 w 1710"/>
              <a:gd name="T23" fmla="*/ 5728351 h 390"/>
              <a:gd name="T24" fmla="*/ 905808267 w 1710"/>
              <a:gd name="T25" fmla="*/ 19095834 h 390"/>
              <a:gd name="T26" fmla="*/ 1012150614 w 1710"/>
              <a:gd name="T27" fmla="*/ 28643352 h 390"/>
              <a:gd name="T28" fmla="*/ 1059624449 w 1710"/>
              <a:gd name="T29" fmla="*/ 47739186 h 390"/>
              <a:gd name="T30" fmla="*/ 1082412209 w 1710"/>
              <a:gd name="T31" fmla="*/ 84020074 h 390"/>
              <a:gd name="T32" fmla="*/ 1074816554 w 1710"/>
              <a:gd name="T33" fmla="*/ 145125945 h 390"/>
              <a:gd name="T34" fmla="*/ 1038735803 w 1710"/>
              <a:gd name="T35" fmla="*/ 190955148 h 390"/>
              <a:gd name="T36" fmla="*/ 998857621 w 1710"/>
              <a:gd name="T37" fmla="*/ 221508483 h 390"/>
              <a:gd name="T38" fmla="*/ 964675982 w 1710"/>
              <a:gd name="T39" fmla="*/ 236784352 h 390"/>
              <a:gd name="T40" fmla="*/ 909605696 w 1710"/>
              <a:gd name="T41" fmla="*/ 238694334 h 390"/>
              <a:gd name="T42" fmla="*/ 660841046 w 1710"/>
              <a:gd name="T43" fmla="*/ 248241853 h 390"/>
              <a:gd name="T44" fmla="*/ 385490411 w 1710"/>
              <a:gd name="T45" fmla="*/ 236784352 h 390"/>
              <a:gd name="T46" fmla="*/ 153816183 w 1710"/>
              <a:gd name="T47" fmla="*/ 232965185 h 390"/>
              <a:gd name="T48" fmla="*/ 93049355 w 1710"/>
              <a:gd name="T49" fmla="*/ 229146019 h 390"/>
              <a:gd name="T50" fmla="*/ 55070286 w 1710"/>
              <a:gd name="T51" fmla="*/ 223417667 h 390"/>
              <a:gd name="T52" fmla="*/ 36080752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3" name="Freeform 536">
            <a:extLst>
              <a:ext uri="{FF2B5EF4-FFF2-40B4-BE49-F238E27FC236}">
                <a16:creationId xmlns:a16="http://schemas.microsoft.com/office/drawing/2014/main" id="{C89754C2-120E-43D2-B2A6-43CD1DF746DA}"/>
              </a:ext>
            </a:extLst>
          </p:cNvPr>
          <p:cNvSpPr>
            <a:spLocks/>
          </p:cNvSpPr>
          <p:nvPr/>
        </p:nvSpPr>
        <p:spPr bwMode="auto">
          <a:xfrm rot="395757">
            <a:off x="4537075" y="5092700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Freeform 537">
            <a:extLst>
              <a:ext uri="{FF2B5EF4-FFF2-40B4-BE49-F238E27FC236}">
                <a16:creationId xmlns:a16="http://schemas.microsoft.com/office/drawing/2014/main" id="{F0DF9314-3E85-4BD3-A2F9-D0A33ED58477}"/>
              </a:ext>
            </a:extLst>
          </p:cNvPr>
          <p:cNvSpPr>
            <a:spLocks/>
          </p:cNvSpPr>
          <p:nvPr/>
        </p:nvSpPr>
        <p:spPr bwMode="auto">
          <a:xfrm rot="395757">
            <a:off x="5635625" y="5572125"/>
            <a:ext cx="71438" cy="65088"/>
          </a:xfrm>
          <a:custGeom>
            <a:avLst/>
            <a:gdLst>
              <a:gd name="T0" fmla="*/ 0 w 90"/>
              <a:gd name="T1" fmla="*/ 9685255 h 81"/>
              <a:gd name="T2" fmla="*/ 3780658 w 90"/>
              <a:gd name="T3" fmla="*/ 30993941 h 81"/>
              <a:gd name="T4" fmla="*/ 22681565 w 90"/>
              <a:gd name="T5" fmla="*/ 52301824 h 81"/>
              <a:gd name="T6" fmla="*/ 49143788 w 90"/>
              <a:gd name="T7" fmla="*/ 40679196 h 81"/>
              <a:gd name="T8" fmla="*/ 56704309 w 90"/>
              <a:gd name="T9" fmla="*/ 27119196 h 81"/>
              <a:gd name="T10" fmla="*/ 43473198 w 90"/>
              <a:gd name="T11" fmla="*/ 21307883 h 81"/>
              <a:gd name="T12" fmla="*/ 30242087 w 90"/>
              <a:gd name="T13" fmla="*/ 11622628 h 81"/>
              <a:gd name="T14" fmla="*/ 18901701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5" name="Freeform 538">
            <a:extLst>
              <a:ext uri="{FF2B5EF4-FFF2-40B4-BE49-F238E27FC236}">
                <a16:creationId xmlns:a16="http://schemas.microsoft.com/office/drawing/2014/main" id="{D220B395-15AD-4CA5-9E92-5A010E7EB2FC}"/>
              </a:ext>
            </a:extLst>
          </p:cNvPr>
          <p:cNvSpPr>
            <a:spLocks/>
          </p:cNvSpPr>
          <p:nvPr/>
        </p:nvSpPr>
        <p:spPr bwMode="auto">
          <a:xfrm rot="395757">
            <a:off x="5783263" y="5468938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6" name="Freeform 539">
            <a:extLst>
              <a:ext uri="{FF2B5EF4-FFF2-40B4-BE49-F238E27FC236}">
                <a16:creationId xmlns:a16="http://schemas.microsoft.com/office/drawing/2014/main" id="{5A1B4C00-7EF4-4337-A302-5AC73EF800CE}"/>
              </a:ext>
            </a:extLst>
          </p:cNvPr>
          <p:cNvSpPr>
            <a:spLocks/>
          </p:cNvSpPr>
          <p:nvPr/>
        </p:nvSpPr>
        <p:spPr bwMode="auto">
          <a:xfrm rot="395757">
            <a:off x="4613275" y="5476875"/>
            <a:ext cx="96838" cy="71438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1111 h 90"/>
              <a:gd name="T4" fmla="*/ 14876049 w 123"/>
              <a:gd name="T5" fmla="*/ 18901701 h 90"/>
              <a:gd name="T6" fmla="*/ 0 w 123"/>
              <a:gd name="T7" fmla="*/ 45363130 h 90"/>
              <a:gd name="T8" fmla="*/ 18595258 w 123"/>
              <a:gd name="T9" fmla="*/ 56704309 h 90"/>
              <a:gd name="T10" fmla="*/ 39050120 w 123"/>
              <a:gd name="T11" fmla="*/ 47253856 h 90"/>
              <a:gd name="T12" fmla="*/ 61364587 w 123"/>
              <a:gd name="T13" fmla="*/ 26462223 h 90"/>
              <a:gd name="T14" fmla="*/ 76240636 w 123"/>
              <a:gd name="T15" fmla="*/ 567059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7" name="Oval 540">
            <a:extLst>
              <a:ext uri="{FF2B5EF4-FFF2-40B4-BE49-F238E27FC236}">
                <a16:creationId xmlns:a16="http://schemas.microsoft.com/office/drawing/2014/main" id="{B198F514-7CB2-41E8-A2E3-9969F362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388" y="5349875"/>
            <a:ext cx="26987" cy="68263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8" name="Oval 541">
            <a:extLst>
              <a:ext uri="{FF2B5EF4-FFF2-40B4-BE49-F238E27FC236}">
                <a16:creationId xmlns:a16="http://schemas.microsoft.com/office/drawing/2014/main" id="{B6BAF915-7370-4A9B-9FB7-F367305F0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5373688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9" name="Freeform 548">
            <a:extLst>
              <a:ext uri="{FF2B5EF4-FFF2-40B4-BE49-F238E27FC236}">
                <a16:creationId xmlns:a16="http://schemas.microsoft.com/office/drawing/2014/main" id="{8E6349DB-E0A7-4F0F-9138-85A69832DC0B}"/>
              </a:ext>
            </a:extLst>
          </p:cNvPr>
          <p:cNvSpPr>
            <a:spLocks/>
          </p:cNvSpPr>
          <p:nvPr/>
        </p:nvSpPr>
        <p:spPr bwMode="auto">
          <a:xfrm>
            <a:off x="4503738" y="5197475"/>
            <a:ext cx="538162" cy="331788"/>
          </a:xfrm>
          <a:custGeom>
            <a:avLst/>
            <a:gdLst>
              <a:gd name="T0" fmla="*/ 0 w 339"/>
              <a:gd name="T1" fmla="*/ 0 h 209"/>
              <a:gd name="T2" fmla="*/ 75604617 w 339"/>
              <a:gd name="T3" fmla="*/ 120967682 h 209"/>
              <a:gd name="T4" fmla="*/ 171370466 w 339"/>
              <a:gd name="T5" fmla="*/ 284778879 h 209"/>
              <a:gd name="T6" fmla="*/ 269655674 w 339"/>
              <a:gd name="T7" fmla="*/ 430948162 h 209"/>
              <a:gd name="T8" fmla="*/ 332660316 w 339"/>
              <a:gd name="T9" fmla="*/ 473790089 h 209"/>
              <a:gd name="T10" fmla="*/ 481348603 w 339"/>
              <a:gd name="T11" fmla="*/ 496472323 h 209"/>
              <a:gd name="T12" fmla="*/ 672880300 w 339"/>
              <a:gd name="T13" fmla="*/ 514112650 h 209"/>
              <a:gd name="T14" fmla="*/ 854331381 w 339"/>
              <a:gd name="T15" fmla="*/ 526714244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9"/>
              <a:gd name="T25" fmla="*/ 0 h 209"/>
              <a:gd name="T26" fmla="*/ 339 w 339"/>
              <a:gd name="T27" fmla="*/ 209 h 2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9" h="209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39" y="20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0" name="Freeform 549">
            <a:extLst>
              <a:ext uri="{FF2B5EF4-FFF2-40B4-BE49-F238E27FC236}">
                <a16:creationId xmlns:a16="http://schemas.microsoft.com/office/drawing/2014/main" id="{5FF6106C-F5E1-480C-B449-547992EB6B6A}"/>
              </a:ext>
            </a:extLst>
          </p:cNvPr>
          <p:cNvSpPr>
            <a:spLocks/>
          </p:cNvSpPr>
          <p:nvPr/>
        </p:nvSpPr>
        <p:spPr bwMode="auto">
          <a:xfrm>
            <a:off x="5035550" y="5367338"/>
            <a:ext cx="777875" cy="209550"/>
          </a:xfrm>
          <a:custGeom>
            <a:avLst/>
            <a:gdLst>
              <a:gd name="T0" fmla="*/ 0 w 490"/>
              <a:gd name="T1" fmla="*/ 252015625 h 132"/>
              <a:gd name="T2" fmla="*/ 327620313 w 490"/>
              <a:gd name="T3" fmla="*/ 279738138 h 132"/>
              <a:gd name="T4" fmla="*/ 819051575 w 490"/>
              <a:gd name="T5" fmla="*/ 320060638 h 132"/>
              <a:gd name="T6" fmla="*/ 955140013 w 490"/>
              <a:gd name="T7" fmla="*/ 332660625 h 132"/>
              <a:gd name="T8" fmla="*/ 1008062500 w 490"/>
              <a:gd name="T9" fmla="*/ 312499375 h 132"/>
              <a:gd name="T10" fmla="*/ 1106349388 w 490"/>
              <a:gd name="T11" fmla="*/ 249496263 h 132"/>
              <a:gd name="T12" fmla="*/ 1174392813 w 490"/>
              <a:gd name="T13" fmla="*/ 183972200 h 132"/>
              <a:gd name="T14" fmla="*/ 1197075013 w 490"/>
              <a:gd name="T15" fmla="*/ 131048125 h 132"/>
              <a:gd name="T16" fmla="*/ 1234876563 w 490"/>
              <a:gd name="T17" fmla="*/ 0 h 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90"/>
              <a:gd name="T28" fmla="*/ 0 h 132"/>
              <a:gd name="T29" fmla="*/ 490 w 490"/>
              <a:gd name="T30" fmla="*/ 132 h 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90" h="132">
                <a:moveTo>
                  <a:pt x="0" y="100"/>
                </a:moveTo>
                <a:lnTo>
                  <a:pt x="130" y="111"/>
                </a:lnTo>
                <a:lnTo>
                  <a:pt x="325" y="127"/>
                </a:lnTo>
                <a:lnTo>
                  <a:pt x="379" y="132"/>
                </a:lnTo>
                <a:lnTo>
                  <a:pt x="400" y="124"/>
                </a:lnTo>
                <a:lnTo>
                  <a:pt x="439" y="99"/>
                </a:lnTo>
                <a:lnTo>
                  <a:pt x="466" y="73"/>
                </a:lnTo>
                <a:lnTo>
                  <a:pt x="475" y="52"/>
                </a:lnTo>
                <a:lnTo>
                  <a:pt x="49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1" name="Line 550">
            <a:extLst>
              <a:ext uri="{FF2B5EF4-FFF2-40B4-BE49-F238E27FC236}">
                <a16:creationId xmlns:a16="http://schemas.microsoft.com/office/drawing/2014/main" id="{B4CFC3E3-8B25-4E33-890C-1B4269D1B9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3425" y="5200650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2" name="Line 551">
            <a:extLst>
              <a:ext uri="{FF2B5EF4-FFF2-40B4-BE49-F238E27FC236}">
                <a16:creationId xmlns:a16="http://schemas.microsoft.com/office/drawing/2014/main" id="{24009614-3B81-44DA-A81E-3C7E03AB7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" y="5043488"/>
            <a:ext cx="80963" cy="6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3" name="Oval 552">
            <a:extLst>
              <a:ext uri="{FF2B5EF4-FFF2-40B4-BE49-F238E27FC236}">
                <a16:creationId xmlns:a16="http://schemas.microsoft.com/office/drawing/2014/main" id="{975695FD-AF4F-4896-87FE-1C4A3599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1068388"/>
            <a:ext cx="962025" cy="2190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34" name="Line 554">
            <a:extLst>
              <a:ext uri="{FF2B5EF4-FFF2-40B4-BE49-F238E27FC236}">
                <a16:creationId xmlns:a16="http://schemas.microsoft.com/office/drawing/2014/main" id="{0C2C9A89-59B4-4C7F-AD28-AFF33008D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9663" y="1184275"/>
            <a:ext cx="0" cy="884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5" name="Line 555">
            <a:extLst>
              <a:ext uri="{FF2B5EF4-FFF2-40B4-BE49-F238E27FC236}">
                <a16:creationId xmlns:a16="http://schemas.microsoft.com/office/drawing/2014/main" id="{A0A7438F-C042-4995-A550-DF91C38FB5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6450" y="1184275"/>
            <a:ext cx="0" cy="884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6" name="Freeform 556">
            <a:extLst>
              <a:ext uri="{FF2B5EF4-FFF2-40B4-BE49-F238E27FC236}">
                <a16:creationId xmlns:a16="http://schemas.microsoft.com/office/drawing/2014/main" id="{E6AA4201-668F-44F9-84C2-32429D2E160A}"/>
              </a:ext>
            </a:extLst>
          </p:cNvPr>
          <p:cNvSpPr>
            <a:spLocks/>
          </p:cNvSpPr>
          <p:nvPr/>
        </p:nvSpPr>
        <p:spPr bwMode="auto">
          <a:xfrm>
            <a:off x="1108075" y="1187450"/>
            <a:ext cx="968375" cy="1003300"/>
          </a:xfrm>
          <a:custGeom>
            <a:avLst/>
            <a:gdLst>
              <a:gd name="T0" fmla="*/ 0 w 610"/>
              <a:gd name="T1" fmla="*/ 0 h 632"/>
              <a:gd name="T2" fmla="*/ 0 w 610"/>
              <a:gd name="T3" fmla="*/ 1411287500 h 632"/>
              <a:gd name="T4" fmla="*/ 30241875 w 610"/>
              <a:gd name="T5" fmla="*/ 1461690625 h 632"/>
              <a:gd name="T6" fmla="*/ 146169063 w 610"/>
              <a:gd name="T7" fmla="*/ 1522174375 h 632"/>
              <a:gd name="T8" fmla="*/ 277217188 w 610"/>
              <a:gd name="T9" fmla="*/ 1552416250 h 632"/>
              <a:gd name="T10" fmla="*/ 509071563 w 610"/>
              <a:gd name="T11" fmla="*/ 1587698438 h 632"/>
              <a:gd name="T12" fmla="*/ 745966250 w 610"/>
              <a:gd name="T13" fmla="*/ 1592738750 h 632"/>
              <a:gd name="T14" fmla="*/ 1003022188 w 610"/>
              <a:gd name="T15" fmla="*/ 1587698438 h 632"/>
              <a:gd name="T16" fmla="*/ 1184473438 w 610"/>
              <a:gd name="T17" fmla="*/ 1567537188 h 632"/>
              <a:gd name="T18" fmla="*/ 1376005313 w 610"/>
              <a:gd name="T19" fmla="*/ 1527214688 h 632"/>
              <a:gd name="T20" fmla="*/ 1527214688 w 610"/>
              <a:gd name="T21" fmla="*/ 1451610000 h 632"/>
              <a:gd name="T22" fmla="*/ 1537295313 w 610"/>
              <a:gd name="T23" fmla="*/ 1421368125 h 632"/>
              <a:gd name="T24" fmla="*/ 1537295313 w 610"/>
              <a:gd name="T25" fmla="*/ 5040313 h 632"/>
              <a:gd name="T26" fmla="*/ 1461690625 w 610"/>
              <a:gd name="T27" fmla="*/ 70564375 h 632"/>
              <a:gd name="T28" fmla="*/ 1285279688 w 610"/>
              <a:gd name="T29" fmla="*/ 120967500 h 632"/>
              <a:gd name="T30" fmla="*/ 1123989688 w 610"/>
              <a:gd name="T31" fmla="*/ 146169063 h 632"/>
              <a:gd name="T32" fmla="*/ 902215938 w 610"/>
              <a:gd name="T33" fmla="*/ 156249688 h 632"/>
              <a:gd name="T34" fmla="*/ 640119688 w 610"/>
              <a:gd name="T35" fmla="*/ 161290000 h 632"/>
              <a:gd name="T36" fmla="*/ 393144375 w 610"/>
              <a:gd name="T37" fmla="*/ 136088438 h 632"/>
              <a:gd name="T38" fmla="*/ 226814063 w 610"/>
              <a:gd name="T39" fmla="*/ 110886875 h 632"/>
              <a:gd name="T40" fmla="*/ 105846563 w 610"/>
              <a:gd name="T41" fmla="*/ 75604688 h 632"/>
              <a:gd name="T42" fmla="*/ 40322500 w 610"/>
              <a:gd name="T43" fmla="*/ 35282188 h 632"/>
              <a:gd name="T44" fmla="*/ 0 w 610"/>
              <a:gd name="T45" fmla="*/ 0 h 63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610"/>
              <a:gd name="T70" fmla="*/ 0 h 632"/>
              <a:gd name="T71" fmla="*/ 610 w 610"/>
              <a:gd name="T72" fmla="*/ 632 h 63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610" h="632">
                <a:moveTo>
                  <a:pt x="0" y="0"/>
                </a:moveTo>
                <a:lnTo>
                  <a:pt x="0" y="560"/>
                </a:lnTo>
                <a:lnTo>
                  <a:pt x="12" y="580"/>
                </a:lnTo>
                <a:lnTo>
                  <a:pt x="58" y="604"/>
                </a:lnTo>
                <a:lnTo>
                  <a:pt x="110" y="616"/>
                </a:lnTo>
                <a:lnTo>
                  <a:pt x="202" y="630"/>
                </a:lnTo>
                <a:lnTo>
                  <a:pt x="296" y="632"/>
                </a:lnTo>
                <a:lnTo>
                  <a:pt x="398" y="630"/>
                </a:lnTo>
                <a:lnTo>
                  <a:pt x="470" y="622"/>
                </a:lnTo>
                <a:lnTo>
                  <a:pt x="546" y="606"/>
                </a:lnTo>
                <a:lnTo>
                  <a:pt x="606" y="576"/>
                </a:lnTo>
                <a:lnTo>
                  <a:pt x="610" y="564"/>
                </a:lnTo>
                <a:lnTo>
                  <a:pt x="610" y="2"/>
                </a:lnTo>
                <a:lnTo>
                  <a:pt x="580" y="28"/>
                </a:lnTo>
                <a:lnTo>
                  <a:pt x="510" y="48"/>
                </a:lnTo>
                <a:lnTo>
                  <a:pt x="446" y="58"/>
                </a:lnTo>
                <a:lnTo>
                  <a:pt x="358" y="62"/>
                </a:lnTo>
                <a:lnTo>
                  <a:pt x="254" y="64"/>
                </a:lnTo>
                <a:lnTo>
                  <a:pt x="156" y="54"/>
                </a:lnTo>
                <a:lnTo>
                  <a:pt x="90" y="44"/>
                </a:lnTo>
                <a:lnTo>
                  <a:pt x="42" y="30"/>
                </a:lnTo>
                <a:lnTo>
                  <a:pt x="16" y="14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7" name="Oval 558">
            <a:extLst>
              <a:ext uri="{FF2B5EF4-FFF2-40B4-BE49-F238E27FC236}">
                <a16:creationId xmlns:a16="http://schemas.microsoft.com/office/drawing/2014/main" id="{F141638D-563A-47CA-883E-A2681C54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1144588"/>
            <a:ext cx="238125" cy="555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38" name="Line 559">
            <a:extLst>
              <a:ext uri="{FF2B5EF4-FFF2-40B4-BE49-F238E27FC236}">
                <a16:creationId xmlns:a16="http://schemas.microsoft.com/office/drawing/2014/main" id="{692C88CD-8B12-47F7-AE9B-D8E1468F8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7850" y="1152525"/>
            <a:ext cx="152400" cy="38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9" name="Line 561">
            <a:extLst>
              <a:ext uri="{FF2B5EF4-FFF2-40B4-BE49-F238E27FC236}">
                <a16:creationId xmlns:a16="http://schemas.microsoft.com/office/drawing/2014/main" id="{01503CAF-F065-48CF-B714-8DE45C4D32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7850" y="1149350"/>
            <a:ext cx="130175" cy="412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0" name="Oval 562">
            <a:extLst>
              <a:ext uri="{FF2B5EF4-FFF2-40B4-BE49-F238E27FC236}">
                <a16:creationId xmlns:a16="http://schemas.microsoft.com/office/drawing/2014/main" id="{803CBF37-A759-49FF-824E-C16932FFE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1970088"/>
            <a:ext cx="26987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1" name="Freeform 563">
            <a:extLst>
              <a:ext uri="{FF2B5EF4-FFF2-40B4-BE49-F238E27FC236}">
                <a16:creationId xmlns:a16="http://schemas.microsoft.com/office/drawing/2014/main" id="{EFC6AAF5-B2D4-4D4E-87E4-24C4EAC0DABC}"/>
              </a:ext>
            </a:extLst>
          </p:cNvPr>
          <p:cNvSpPr>
            <a:spLocks/>
          </p:cNvSpPr>
          <p:nvPr/>
        </p:nvSpPr>
        <p:spPr bwMode="auto">
          <a:xfrm>
            <a:off x="1990725" y="1990725"/>
            <a:ext cx="841375" cy="68263"/>
          </a:xfrm>
          <a:custGeom>
            <a:avLst/>
            <a:gdLst>
              <a:gd name="T0" fmla="*/ 0 w 530"/>
              <a:gd name="T1" fmla="*/ 0 h 43"/>
              <a:gd name="T2" fmla="*/ 1335682813 w 530"/>
              <a:gd name="T3" fmla="*/ 108368306 h 43"/>
              <a:gd name="T4" fmla="*/ 0 60000 65536"/>
              <a:gd name="T5" fmla="*/ 0 60000 65536"/>
              <a:gd name="T6" fmla="*/ 0 w 530"/>
              <a:gd name="T7" fmla="*/ 0 h 43"/>
              <a:gd name="T8" fmla="*/ 530 w 530"/>
              <a:gd name="T9" fmla="*/ 43 h 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0" h="43">
                <a:moveTo>
                  <a:pt x="0" y="0"/>
                </a:moveTo>
                <a:lnTo>
                  <a:pt x="530" y="43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2" name="Freeform 564">
            <a:extLst>
              <a:ext uri="{FF2B5EF4-FFF2-40B4-BE49-F238E27FC236}">
                <a16:creationId xmlns:a16="http://schemas.microsoft.com/office/drawing/2014/main" id="{EEB617A8-1D7B-4612-B05D-47E210647163}"/>
              </a:ext>
            </a:extLst>
          </p:cNvPr>
          <p:cNvSpPr>
            <a:spLocks/>
          </p:cNvSpPr>
          <p:nvPr/>
        </p:nvSpPr>
        <p:spPr bwMode="auto">
          <a:xfrm>
            <a:off x="1997075" y="2012950"/>
            <a:ext cx="847725" cy="73025"/>
          </a:xfrm>
          <a:custGeom>
            <a:avLst/>
            <a:gdLst>
              <a:gd name="T0" fmla="*/ 0 w 534"/>
              <a:gd name="T1" fmla="*/ 0 h 46"/>
              <a:gd name="T2" fmla="*/ 1345763438 w 534"/>
              <a:gd name="T3" fmla="*/ 115927188 h 46"/>
              <a:gd name="T4" fmla="*/ 0 60000 65536"/>
              <a:gd name="T5" fmla="*/ 0 60000 65536"/>
              <a:gd name="T6" fmla="*/ 0 w 534"/>
              <a:gd name="T7" fmla="*/ 0 h 46"/>
              <a:gd name="T8" fmla="*/ 534 w 534"/>
              <a:gd name="T9" fmla="*/ 46 h 4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4" h="46">
                <a:moveTo>
                  <a:pt x="0" y="0"/>
                </a:moveTo>
                <a:lnTo>
                  <a:pt x="534" y="4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3" name="Freeform 565">
            <a:extLst>
              <a:ext uri="{FF2B5EF4-FFF2-40B4-BE49-F238E27FC236}">
                <a16:creationId xmlns:a16="http://schemas.microsoft.com/office/drawing/2014/main" id="{D2459ECA-4E7A-4B61-8D1D-4DA037FB7774}"/>
              </a:ext>
            </a:extLst>
          </p:cNvPr>
          <p:cNvSpPr>
            <a:spLocks/>
          </p:cNvSpPr>
          <p:nvPr/>
        </p:nvSpPr>
        <p:spPr bwMode="auto">
          <a:xfrm>
            <a:off x="2443163" y="2016125"/>
            <a:ext cx="71437" cy="46038"/>
          </a:xfrm>
          <a:custGeom>
            <a:avLst/>
            <a:gdLst>
              <a:gd name="T0" fmla="*/ 6299950 w 90"/>
              <a:gd name="T1" fmla="*/ 32617519 h 57"/>
              <a:gd name="T2" fmla="*/ 0 w 90"/>
              <a:gd name="T3" fmla="*/ 13699132 h 57"/>
              <a:gd name="T4" fmla="*/ 10080554 w 90"/>
              <a:gd name="T5" fmla="*/ 0 h 57"/>
              <a:gd name="T6" fmla="*/ 56702722 w 90"/>
              <a:gd name="T7" fmla="*/ 5871057 h 57"/>
              <a:gd name="T8" fmla="*/ 49772539 w 90"/>
              <a:gd name="T9" fmla="*/ 17613170 h 57"/>
              <a:gd name="T10" fmla="*/ 55443049 w 90"/>
              <a:gd name="T11" fmla="*/ 37184166 h 57"/>
              <a:gd name="T12" fmla="*/ 6299950 w 90"/>
              <a:gd name="T13" fmla="*/ 32617519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4" name="Line 566">
            <a:extLst>
              <a:ext uri="{FF2B5EF4-FFF2-40B4-BE49-F238E27FC236}">
                <a16:creationId xmlns:a16="http://schemas.microsoft.com/office/drawing/2014/main" id="{4214A168-0099-4EF2-9BDE-25A94D424A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1263" y="1997075"/>
            <a:ext cx="1587" cy="33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5" name="Oval 567">
            <a:extLst>
              <a:ext uri="{FF2B5EF4-FFF2-40B4-BE49-F238E27FC236}">
                <a16:creationId xmlns:a16="http://schemas.microsoft.com/office/drawing/2014/main" id="{6224F178-ABCC-4B80-9974-BE53F7CA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1963738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6" name="Oval 569">
            <a:extLst>
              <a:ext uri="{FF2B5EF4-FFF2-40B4-BE49-F238E27FC236}">
                <a16:creationId xmlns:a16="http://schemas.microsoft.com/office/drawing/2014/main" id="{979E2E19-2C57-4B24-AF19-7BF9C0A80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5" y="2006600"/>
            <a:ext cx="79375" cy="7302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7" name="Freeform 576">
            <a:extLst>
              <a:ext uri="{FF2B5EF4-FFF2-40B4-BE49-F238E27FC236}">
                <a16:creationId xmlns:a16="http://schemas.microsoft.com/office/drawing/2014/main" id="{5F25EEEF-F015-4EA4-B6D2-48C03D1DEA51}"/>
              </a:ext>
            </a:extLst>
          </p:cNvPr>
          <p:cNvSpPr>
            <a:spLocks/>
          </p:cNvSpPr>
          <p:nvPr/>
        </p:nvSpPr>
        <p:spPr bwMode="auto">
          <a:xfrm>
            <a:off x="1319213" y="2022475"/>
            <a:ext cx="374650" cy="400050"/>
          </a:xfrm>
          <a:custGeom>
            <a:avLst/>
            <a:gdLst>
              <a:gd name="T0" fmla="*/ 370463763 w 236"/>
              <a:gd name="T1" fmla="*/ 0 h 252"/>
              <a:gd name="T2" fmla="*/ 2520950 w 236"/>
              <a:gd name="T3" fmla="*/ 337700938 h 252"/>
              <a:gd name="T4" fmla="*/ 0 w 236"/>
              <a:gd name="T5" fmla="*/ 604837500 h 252"/>
              <a:gd name="T6" fmla="*/ 498990938 w 236"/>
              <a:gd name="T7" fmla="*/ 635079375 h 252"/>
              <a:gd name="T8" fmla="*/ 498990938 w 236"/>
              <a:gd name="T9" fmla="*/ 468749063 h 252"/>
              <a:gd name="T10" fmla="*/ 594756875 w 236"/>
              <a:gd name="T11" fmla="*/ 468749063 h 252"/>
              <a:gd name="T12" fmla="*/ 589716563 w 236"/>
              <a:gd name="T13" fmla="*/ 403225000 h 252"/>
              <a:gd name="T14" fmla="*/ 428426563 w 236"/>
              <a:gd name="T15" fmla="*/ 385584700 h 252"/>
              <a:gd name="T16" fmla="*/ 423386250 w 236"/>
              <a:gd name="T17" fmla="*/ 551915013 h 252"/>
              <a:gd name="T18" fmla="*/ 60483750 w 236"/>
              <a:gd name="T19" fmla="*/ 536794075 h 252"/>
              <a:gd name="T20" fmla="*/ 57964388 w 236"/>
              <a:gd name="T21" fmla="*/ 367942813 h 252"/>
              <a:gd name="T22" fmla="*/ 400705638 w 236"/>
              <a:gd name="T23" fmla="*/ 55443438 h 252"/>
              <a:gd name="T24" fmla="*/ 405745950 w 236"/>
              <a:gd name="T25" fmla="*/ 15120938 h 252"/>
              <a:gd name="T26" fmla="*/ 370463763 w 236"/>
              <a:gd name="T27" fmla="*/ 0 h 25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36"/>
              <a:gd name="T43" fmla="*/ 0 h 252"/>
              <a:gd name="T44" fmla="*/ 236 w 236"/>
              <a:gd name="T45" fmla="*/ 252 h 25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36" h="252">
                <a:moveTo>
                  <a:pt x="147" y="0"/>
                </a:moveTo>
                <a:lnTo>
                  <a:pt x="1" y="134"/>
                </a:lnTo>
                <a:lnTo>
                  <a:pt x="0" y="240"/>
                </a:lnTo>
                <a:lnTo>
                  <a:pt x="198" y="252"/>
                </a:lnTo>
                <a:lnTo>
                  <a:pt x="198" y="186"/>
                </a:lnTo>
                <a:lnTo>
                  <a:pt x="236" y="186"/>
                </a:lnTo>
                <a:lnTo>
                  <a:pt x="234" y="160"/>
                </a:lnTo>
                <a:lnTo>
                  <a:pt x="170" y="153"/>
                </a:lnTo>
                <a:lnTo>
                  <a:pt x="168" y="219"/>
                </a:lnTo>
                <a:lnTo>
                  <a:pt x="24" y="213"/>
                </a:lnTo>
                <a:lnTo>
                  <a:pt x="23" y="146"/>
                </a:lnTo>
                <a:lnTo>
                  <a:pt x="159" y="22"/>
                </a:lnTo>
                <a:lnTo>
                  <a:pt x="161" y="6"/>
                </a:lnTo>
                <a:lnTo>
                  <a:pt x="147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8" name="Oval 577">
            <a:extLst>
              <a:ext uri="{FF2B5EF4-FFF2-40B4-BE49-F238E27FC236}">
                <a16:creationId xmlns:a16="http://schemas.microsoft.com/office/drawing/2014/main" id="{13AC2547-6006-4139-998C-42A47C7BD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538" y="2068513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9" name="Freeform 578">
            <a:extLst>
              <a:ext uri="{FF2B5EF4-FFF2-40B4-BE49-F238E27FC236}">
                <a16:creationId xmlns:a16="http://schemas.microsoft.com/office/drawing/2014/main" id="{4F72EC21-5751-4950-A037-B98906FC008B}"/>
              </a:ext>
            </a:extLst>
          </p:cNvPr>
          <p:cNvSpPr>
            <a:spLocks/>
          </p:cNvSpPr>
          <p:nvPr/>
        </p:nvSpPr>
        <p:spPr bwMode="auto">
          <a:xfrm>
            <a:off x="1374775" y="2133600"/>
            <a:ext cx="98425" cy="66675"/>
          </a:xfrm>
          <a:custGeom>
            <a:avLst/>
            <a:gdLst>
              <a:gd name="T0" fmla="*/ 0 w 62"/>
              <a:gd name="T1" fmla="*/ 75604688 h 42"/>
              <a:gd name="T2" fmla="*/ 50403125 w 62"/>
              <a:gd name="T3" fmla="*/ 75604688 h 42"/>
              <a:gd name="T4" fmla="*/ 75604688 w 62"/>
              <a:gd name="T5" fmla="*/ 105846563 h 42"/>
              <a:gd name="T6" fmla="*/ 156249688 w 62"/>
              <a:gd name="T7" fmla="*/ 40322500 h 42"/>
              <a:gd name="T8" fmla="*/ 131048125 w 62"/>
              <a:gd name="T9" fmla="*/ 10080625 h 42"/>
              <a:gd name="T10" fmla="*/ 60483750 w 62"/>
              <a:gd name="T11" fmla="*/ 0 h 42"/>
              <a:gd name="T12" fmla="*/ 0 w 62"/>
              <a:gd name="T13" fmla="*/ 75604688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2"/>
              <a:gd name="T22" fmla="*/ 0 h 42"/>
              <a:gd name="T23" fmla="*/ 62 w 6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2" h="42">
                <a:moveTo>
                  <a:pt x="0" y="30"/>
                </a:moveTo>
                <a:lnTo>
                  <a:pt x="20" y="30"/>
                </a:lnTo>
                <a:lnTo>
                  <a:pt x="30" y="42"/>
                </a:lnTo>
                <a:lnTo>
                  <a:pt x="62" y="16"/>
                </a:lnTo>
                <a:lnTo>
                  <a:pt x="52" y="4"/>
                </a:lnTo>
                <a:lnTo>
                  <a:pt x="24" y="0"/>
                </a:lnTo>
                <a:lnTo>
                  <a:pt x="0" y="3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0" name="Line 579">
            <a:extLst>
              <a:ext uri="{FF2B5EF4-FFF2-40B4-BE49-F238E27FC236}">
                <a16:creationId xmlns:a16="http://schemas.microsoft.com/office/drawing/2014/main" id="{47B2EE4E-0903-4A27-B525-099056F2D8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16050" y="2092325"/>
            <a:ext cx="3175" cy="698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1" name="Freeform 580">
            <a:extLst>
              <a:ext uri="{FF2B5EF4-FFF2-40B4-BE49-F238E27FC236}">
                <a16:creationId xmlns:a16="http://schemas.microsoft.com/office/drawing/2014/main" id="{19BFCF4E-347A-40BF-9308-156541CE0DB8}"/>
              </a:ext>
            </a:extLst>
          </p:cNvPr>
          <p:cNvSpPr>
            <a:spLocks/>
          </p:cNvSpPr>
          <p:nvPr/>
        </p:nvSpPr>
        <p:spPr bwMode="auto">
          <a:xfrm>
            <a:off x="1308100" y="2209800"/>
            <a:ext cx="76200" cy="98425"/>
          </a:xfrm>
          <a:custGeom>
            <a:avLst/>
            <a:gdLst>
              <a:gd name="T0" fmla="*/ 40322500 w 48"/>
              <a:gd name="T1" fmla="*/ 0 h 62"/>
              <a:gd name="T2" fmla="*/ 78125638 w 48"/>
              <a:gd name="T3" fmla="*/ 12601575 h 62"/>
              <a:gd name="T4" fmla="*/ 120967500 w 48"/>
              <a:gd name="T5" fmla="*/ 37803138 h 62"/>
              <a:gd name="T6" fmla="*/ 85685313 w 48"/>
              <a:gd name="T7" fmla="*/ 80645000 h 62"/>
              <a:gd name="T8" fmla="*/ 85685313 w 48"/>
              <a:gd name="T9" fmla="*/ 128528763 h 62"/>
              <a:gd name="T10" fmla="*/ 47883763 w 48"/>
              <a:gd name="T11" fmla="*/ 156249688 h 62"/>
              <a:gd name="T12" fmla="*/ 7561263 w 48"/>
              <a:gd name="T13" fmla="*/ 133569075 h 62"/>
              <a:gd name="T14" fmla="*/ 5040313 w 48"/>
              <a:gd name="T15" fmla="*/ 60483750 h 62"/>
              <a:gd name="T16" fmla="*/ 25201563 w 48"/>
              <a:gd name="T17" fmla="*/ 20161250 h 62"/>
              <a:gd name="T18" fmla="*/ 40322500 w 48"/>
              <a:gd name="T19" fmla="*/ 0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8"/>
              <a:gd name="T31" fmla="*/ 0 h 62"/>
              <a:gd name="T32" fmla="*/ 48 w 4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8" h="62">
                <a:moveTo>
                  <a:pt x="16" y="0"/>
                </a:moveTo>
                <a:lnTo>
                  <a:pt x="31" y="5"/>
                </a:lnTo>
                <a:lnTo>
                  <a:pt x="48" y="15"/>
                </a:lnTo>
                <a:lnTo>
                  <a:pt x="34" y="32"/>
                </a:lnTo>
                <a:lnTo>
                  <a:pt x="34" y="51"/>
                </a:lnTo>
                <a:lnTo>
                  <a:pt x="19" y="62"/>
                </a:lnTo>
                <a:cubicBezTo>
                  <a:pt x="0" y="57"/>
                  <a:pt x="6" y="61"/>
                  <a:pt x="3" y="53"/>
                </a:cubicBezTo>
                <a:lnTo>
                  <a:pt x="2" y="24"/>
                </a:lnTo>
                <a:lnTo>
                  <a:pt x="10" y="8"/>
                </a:lnTo>
                <a:lnTo>
                  <a:pt x="16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2" name="Freeform 582">
            <a:extLst>
              <a:ext uri="{FF2B5EF4-FFF2-40B4-BE49-F238E27FC236}">
                <a16:creationId xmlns:a16="http://schemas.microsoft.com/office/drawing/2014/main" id="{F4576F79-5E6D-4079-A190-132D4A98AF25}"/>
              </a:ext>
            </a:extLst>
          </p:cNvPr>
          <p:cNvSpPr>
            <a:spLocks/>
          </p:cNvSpPr>
          <p:nvPr/>
        </p:nvSpPr>
        <p:spPr bwMode="auto">
          <a:xfrm>
            <a:off x="1309688" y="2328863"/>
            <a:ext cx="82550" cy="79375"/>
          </a:xfrm>
          <a:custGeom>
            <a:avLst/>
            <a:gdLst>
              <a:gd name="T0" fmla="*/ 10080625 w 52"/>
              <a:gd name="T1" fmla="*/ 5040313 h 50"/>
              <a:gd name="T2" fmla="*/ 78125638 w 52"/>
              <a:gd name="T3" fmla="*/ 0 h 50"/>
              <a:gd name="T4" fmla="*/ 78125638 w 52"/>
              <a:gd name="T5" fmla="*/ 37803138 h 50"/>
              <a:gd name="T6" fmla="*/ 131048125 w 52"/>
              <a:gd name="T7" fmla="*/ 42843450 h 50"/>
              <a:gd name="T8" fmla="*/ 115927188 w 52"/>
              <a:gd name="T9" fmla="*/ 90725625 h 50"/>
              <a:gd name="T10" fmla="*/ 128528763 w 52"/>
              <a:gd name="T11" fmla="*/ 120967500 h 50"/>
              <a:gd name="T12" fmla="*/ 37803138 w 52"/>
              <a:gd name="T13" fmla="*/ 126007813 h 50"/>
              <a:gd name="T14" fmla="*/ 7561263 w 52"/>
              <a:gd name="T15" fmla="*/ 98286888 h 50"/>
              <a:gd name="T16" fmla="*/ 0 w 52"/>
              <a:gd name="T17" fmla="*/ 52924075 h 50"/>
              <a:gd name="T18" fmla="*/ 10080625 w 52"/>
              <a:gd name="T19" fmla="*/ 5040313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"/>
              <a:gd name="T31" fmla="*/ 0 h 50"/>
              <a:gd name="T32" fmla="*/ 52 w 52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" h="50">
                <a:moveTo>
                  <a:pt x="4" y="2"/>
                </a:moveTo>
                <a:lnTo>
                  <a:pt x="31" y="0"/>
                </a:lnTo>
                <a:lnTo>
                  <a:pt x="31" y="15"/>
                </a:lnTo>
                <a:lnTo>
                  <a:pt x="52" y="17"/>
                </a:lnTo>
                <a:lnTo>
                  <a:pt x="46" y="36"/>
                </a:lnTo>
                <a:lnTo>
                  <a:pt x="51" y="48"/>
                </a:lnTo>
                <a:lnTo>
                  <a:pt x="15" y="50"/>
                </a:lnTo>
                <a:lnTo>
                  <a:pt x="3" y="39"/>
                </a:lnTo>
                <a:lnTo>
                  <a:pt x="0" y="21"/>
                </a:lnTo>
                <a:lnTo>
                  <a:pt x="4" y="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3" name="Freeform 583">
            <a:extLst>
              <a:ext uri="{FF2B5EF4-FFF2-40B4-BE49-F238E27FC236}">
                <a16:creationId xmlns:a16="http://schemas.microsoft.com/office/drawing/2014/main" id="{415C8A6B-699B-4C59-A2C3-A01AD5EC2B03}"/>
              </a:ext>
            </a:extLst>
          </p:cNvPr>
          <p:cNvSpPr>
            <a:spLocks/>
          </p:cNvSpPr>
          <p:nvPr/>
        </p:nvSpPr>
        <p:spPr bwMode="auto">
          <a:xfrm>
            <a:off x="1685925" y="2251075"/>
            <a:ext cx="157163" cy="85725"/>
          </a:xfrm>
          <a:custGeom>
            <a:avLst/>
            <a:gdLst>
              <a:gd name="T0" fmla="*/ 5040329 w 99"/>
              <a:gd name="T1" fmla="*/ 30241875 h 54"/>
              <a:gd name="T2" fmla="*/ 65524271 w 99"/>
              <a:gd name="T3" fmla="*/ 15120938 h 54"/>
              <a:gd name="T4" fmla="*/ 151209856 w 99"/>
              <a:gd name="T5" fmla="*/ 0 h 54"/>
              <a:gd name="T6" fmla="*/ 158771143 w 99"/>
              <a:gd name="T7" fmla="*/ 30241875 h 54"/>
              <a:gd name="T8" fmla="*/ 189013114 w 99"/>
              <a:gd name="T9" fmla="*/ 50403125 h 54"/>
              <a:gd name="T10" fmla="*/ 249497056 w 99"/>
              <a:gd name="T11" fmla="*/ 68045013 h 54"/>
              <a:gd name="T12" fmla="*/ 246976098 w 99"/>
              <a:gd name="T13" fmla="*/ 105846563 h 54"/>
              <a:gd name="T14" fmla="*/ 239416399 w 99"/>
              <a:gd name="T15" fmla="*/ 136088438 h 54"/>
              <a:gd name="T16" fmla="*/ 181451827 w 99"/>
              <a:gd name="T17" fmla="*/ 133569075 h 54"/>
              <a:gd name="T18" fmla="*/ 178932457 w 99"/>
              <a:gd name="T19" fmla="*/ 98286888 h 54"/>
              <a:gd name="T20" fmla="*/ 136088870 w 99"/>
              <a:gd name="T21" fmla="*/ 126007813 h 54"/>
              <a:gd name="T22" fmla="*/ 80645257 w 99"/>
              <a:gd name="T23" fmla="*/ 136088438 h 54"/>
              <a:gd name="T24" fmla="*/ 0 w 99"/>
              <a:gd name="T25" fmla="*/ 105846563 h 54"/>
              <a:gd name="T26" fmla="*/ 0 w 99"/>
              <a:gd name="T27" fmla="*/ 75604688 h 54"/>
              <a:gd name="T28" fmla="*/ 5040329 w 99"/>
              <a:gd name="T29" fmla="*/ 30241875 h 5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9"/>
              <a:gd name="T46" fmla="*/ 0 h 54"/>
              <a:gd name="T47" fmla="*/ 99 w 99"/>
              <a:gd name="T48" fmla="*/ 54 h 5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9" h="54">
                <a:moveTo>
                  <a:pt x="2" y="12"/>
                </a:moveTo>
                <a:lnTo>
                  <a:pt x="26" y="6"/>
                </a:lnTo>
                <a:lnTo>
                  <a:pt x="60" y="0"/>
                </a:lnTo>
                <a:lnTo>
                  <a:pt x="63" y="12"/>
                </a:lnTo>
                <a:lnTo>
                  <a:pt x="75" y="20"/>
                </a:lnTo>
                <a:lnTo>
                  <a:pt x="99" y="27"/>
                </a:lnTo>
                <a:lnTo>
                  <a:pt x="98" y="42"/>
                </a:lnTo>
                <a:lnTo>
                  <a:pt x="95" y="54"/>
                </a:lnTo>
                <a:lnTo>
                  <a:pt x="72" y="53"/>
                </a:lnTo>
                <a:lnTo>
                  <a:pt x="71" y="39"/>
                </a:lnTo>
                <a:lnTo>
                  <a:pt x="54" y="50"/>
                </a:lnTo>
                <a:lnTo>
                  <a:pt x="32" y="54"/>
                </a:lnTo>
                <a:lnTo>
                  <a:pt x="0" y="42"/>
                </a:lnTo>
                <a:lnTo>
                  <a:pt x="0" y="30"/>
                </a:lnTo>
                <a:lnTo>
                  <a:pt x="2" y="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4" name="Line 584">
            <a:extLst>
              <a:ext uri="{FF2B5EF4-FFF2-40B4-BE49-F238E27FC236}">
                <a16:creationId xmlns:a16="http://schemas.microsoft.com/office/drawing/2014/main" id="{7B1F3E38-0F87-4F8C-836C-836DBC71A1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44663" y="2222500"/>
            <a:ext cx="3175" cy="50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5" name="Oval 585">
            <a:extLst>
              <a:ext uri="{FF2B5EF4-FFF2-40B4-BE49-F238E27FC236}">
                <a16:creationId xmlns:a16="http://schemas.microsoft.com/office/drawing/2014/main" id="{32CE3B88-B6E0-4D40-8E76-24D920ABA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2195513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56" name="Freeform 586">
            <a:extLst>
              <a:ext uri="{FF2B5EF4-FFF2-40B4-BE49-F238E27FC236}">
                <a16:creationId xmlns:a16="http://schemas.microsoft.com/office/drawing/2014/main" id="{AD3B04A5-2253-4409-815A-034D9F1647CD}"/>
              </a:ext>
            </a:extLst>
          </p:cNvPr>
          <p:cNvSpPr>
            <a:spLocks/>
          </p:cNvSpPr>
          <p:nvPr/>
        </p:nvSpPr>
        <p:spPr bwMode="auto">
          <a:xfrm>
            <a:off x="1585913" y="2263775"/>
            <a:ext cx="84137" cy="71438"/>
          </a:xfrm>
          <a:custGeom>
            <a:avLst/>
            <a:gdLst>
              <a:gd name="T0" fmla="*/ 88204151 w 53"/>
              <a:gd name="T1" fmla="*/ 108368271 h 45"/>
              <a:gd name="T2" fmla="*/ 42841608 w 53"/>
              <a:gd name="T3" fmla="*/ 113408619 h 45"/>
              <a:gd name="T4" fmla="*/ 5040283 w 53"/>
              <a:gd name="T5" fmla="*/ 98287575 h 45"/>
              <a:gd name="T6" fmla="*/ 0 w 53"/>
              <a:gd name="T7" fmla="*/ 0 h 45"/>
              <a:gd name="T8" fmla="*/ 65523673 w 53"/>
              <a:gd name="T9" fmla="*/ 0 h 45"/>
              <a:gd name="T10" fmla="*/ 133566694 w 53"/>
              <a:gd name="T11" fmla="*/ 15121043 h 45"/>
              <a:gd name="T12" fmla="*/ 120966781 w 53"/>
              <a:gd name="T13" fmla="*/ 45363130 h 45"/>
              <a:gd name="T14" fmla="*/ 120966781 w 53"/>
              <a:gd name="T15" fmla="*/ 85685912 h 45"/>
              <a:gd name="T16" fmla="*/ 90725086 w 53"/>
              <a:gd name="T17" fmla="*/ 83166532 h 45"/>
              <a:gd name="T18" fmla="*/ 88204151 w 53"/>
              <a:gd name="T19" fmla="*/ 108368271 h 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3"/>
              <a:gd name="T31" fmla="*/ 0 h 45"/>
              <a:gd name="T32" fmla="*/ 53 w 53"/>
              <a:gd name="T33" fmla="*/ 45 h 4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3" h="45">
                <a:moveTo>
                  <a:pt x="35" y="43"/>
                </a:moveTo>
                <a:lnTo>
                  <a:pt x="17" y="45"/>
                </a:lnTo>
                <a:lnTo>
                  <a:pt x="2" y="39"/>
                </a:lnTo>
                <a:lnTo>
                  <a:pt x="0" y="0"/>
                </a:lnTo>
                <a:lnTo>
                  <a:pt x="26" y="0"/>
                </a:lnTo>
                <a:lnTo>
                  <a:pt x="53" y="6"/>
                </a:lnTo>
                <a:lnTo>
                  <a:pt x="48" y="18"/>
                </a:lnTo>
                <a:lnTo>
                  <a:pt x="48" y="34"/>
                </a:lnTo>
                <a:lnTo>
                  <a:pt x="36" y="33"/>
                </a:lnTo>
                <a:lnTo>
                  <a:pt x="35" y="43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7" name="Line 587">
            <a:extLst>
              <a:ext uri="{FF2B5EF4-FFF2-40B4-BE49-F238E27FC236}">
                <a16:creationId xmlns:a16="http://schemas.microsoft.com/office/drawing/2014/main" id="{418EB885-D8D2-446F-B267-D4588D47EF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8263" y="2255838"/>
            <a:ext cx="4762" cy="1444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8" name="Freeform 588">
            <a:extLst>
              <a:ext uri="{FF2B5EF4-FFF2-40B4-BE49-F238E27FC236}">
                <a16:creationId xmlns:a16="http://schemas.microsoft.com/office/drawing/2014/main" id="{5D227F92-ACF1-41D4-86E4-E7D6B6C67B1A}"/>
              </a:ext>
            </a:extLst>
          </p:cNvPr>
          <p:cNvSpPr>
            <a:spLocks/>
          </p:cNvSpPr>
          <p:nvPr/>
        </p:nvSpPr>
        <p:spPr bwMode="auto">
          <a:xfrm>
            <a:off x="1298575" y="2336800"/>
            <a:ext cx="1023938" cy="501650"/>
          </a:xfrm>
          <a:custGeom>
            <a:avLst/>
            <a:gdLst>
              <a:gd name="T0" fmla="*/ 824092290 w 645"/>
              <a:gd name="T1" fmla="*/ 0 h 316"/>
              <a:gd name="T2" fmla="*/ 801410079 w 645"/>
              <a:gd name="T3" fmla="*/ 259576888 h 316"/>
              <a:gd name="T4" fmla="*/ 698084416 w 645"/>
              <a:gd name="T5" fmla="*/ 302418750 h 316"/>
              <a:gd name="T6" fmla="*/ 478829921 w 645"/>
              <a:gd name="T7" fmla="*/ 372983125 h 316"/>
              <a:gd name="T8" fmla="*/ 372983307 w 645"/>
              <a:gd name="T9" fmla="*/ 486390950 h 316"/>
              <a:gd name="T10" fmla="*/ 332660787 w 645"/>
              <a:gd name="T11" fmla="*/ 645160000 h 316"/>
              <a:gd name="T12" fmla="*/ 509071811 w 645"/>
              <a:gd name="T13" fmla="*/ 698084075 h 316"/>
              <a:gd name="T14" fmla="*/ 826611654 w 645"/>
              <a:gd name="T15" fmla="*/ 660280938 h 316"/>
              <a:gd name="T16" fmla="*/ 975301739 w 645"/>
              <a:gd name="T17" fmla="*/ 561995638 h 316"/>
              <a:gd name="T18" fmla="*/ 970261424 w 645"/>
              <a:gd name="T19" fmla="*/ 453628125 h 316"/>
              <a:gd name="T20" fmla="*/ 846772913 w 645"/>
              <a:gd name="T21" fmla="*/ 355342825 h 316"/>
              <a:gd name="T22" fmla="*/ 652721581 w 645"/>
              <a:gd name="T23" fmla="*/ 317539688 h 316"/>
              <a:gd name="T24" fmla="*/ 463708976 w 645"/>
              <a:gd name="T25" fmla="*/ 332660625 h 316"/>
              <a:gd name="T26" fmla="*/ 221773858 w 645"/>
              <a:gd name="T27" fmla="*/ 446068450 h 316"/>
              <a:gd name="T28" fmla="*/ 153730400 w 645"/>
              <a:gd name="T29" fmla="*/ 592237513 h 316"/>
              <a:gd name="T30" fmla="*/ 471270243 w 645"/>
              <a:gd name="T31" fmla="*/ 680442188 h 316"/>
              <a:gd name="T32" fmla="*/ 781248819 w 645"/>
              <a:gd name="T33" fmla="*/ 630039063 h 316"/>
              <a:gd name="T34" fmla="*/ 892135748 w 645"/>
              <a:gd name="T35" fmla="*/ 531753763 h 316"/>
              <a:gd name="T36" fmla="*/ 1038304882 w 645"/>
              <a:gd name="T37" fmla="*/ 433466875 h 316"/>
              <a:gd name="T38" fmla="*/ 1023183937 w 645"/>
              <a:gd name="T39" fmla="*/ 350302513 h 316"/>
              <a:gd name="T40" fmla="*/ 952619528 w 645"/>
              <a:gd name="T41" fmla="*/ 317539688 h 316"/>
              <a:gd name="T42" fmla="*/ 766127874 w 645"/>
              <a:gd name="T43" fmla="*/ 327620313 h 316"/>
              <a:gd name="T44" fmla="*/ 380544573 w 645"/>
              <a:gd name="T45" fmla="*/ 272176875 h 316"/>
              <a:gd name="T46" fmla="*/ 153730400 w 645"/>
              <a:gd name="T47" fmla="*/ 320060638 h 316"/>
              <a:gd name="T48" fmla="*/ 68045046 w 645"/>
              <a:gd name="T49" fmla="*/ 372983125 h 316"/>
              <a:gd name="T50" fmla="*/ 15120945 w 645"/>
              <a:gd name="T51" fmla="*/ 483870000 h 316"/>
              <a:gd name="T52" fmla="*/ 70564409 w 645"/>
              <a:gd name="T53" fmla="*/ 660280938 h 316"/>
              <a:gd name="T54" fmla="*/ 438507402 w 645"/>
              <a:gd name="T55" fmla="*/ 788809700 h 316"/>
              <a:gd name="T56" fmla="*/ 909777644 w 645"/>
              <a:gd name="T57" fmla="*/ 703124388 h 316"/>
              <a:gd name="T58" fmla="*/ 1156753077 w 645"/>
              <a:gd name="T59" fmla="*/ 592237513 h 316"/>
              <a:gd name="T60" fmla="*/ 1232357802 w 645"/>
              <a:gd name="T61" fmla="*/ 355342825 h 316"/>
              <a:gd name="T62" fmla="*/ 1345764095 w 645"/>
              <a:gd name="T63" fmla="*/ 214214075 h 316"/>
              <a:gd name="T64" fmla="*/ 1512094488 w 645"/>
              <a:gd name="T65" fmla="*/ 153730325 h 316"/>
              <a:gd name="T66" fmla="*/ 1625502369 w 645"/>
              <a:gd name="T67" fmla="*/ 161290000 h 3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45"/>
              <a:gd name="T103" fmla="*/ 0 h 316"/>
              <a:gd name="T104" fmla="*/ 645 w 645"/>
              <a:gd name="T105" fmla="*/ 316 h 31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45" h="316">
                <a:moveTo>
                  <a:pt x="327" y="0"/>
                </a:moveTo>
                <a:cubicBezTo>
                  <a:pt x="325" y="17"/>
                  <a:pt x="326" y="83"/>
                  <a:pt x="318" y="103"/>
                </a:cubicBezTo>
                <a:cubicBezTo>
                  <a:pt x="310" y="123"/>
                  <a:pt x="298" y="113"/>
                  <a:pt x="277" y="120"/>
                </a:cubicBezTo>
                <a:cubicBezTo>
                  <a:pt x="256" y="127"/>
                  <a:pt x="212" y="136"/>
                  <a:pt x="190" y="148"/>
                </a:cubicBezTo>
                <a:cubicBezTo>
                  <a:pt x="168" y="160"/>
                  <a:pt x="158" y="175"/>
                  <a:pt x="148" y="193"/>
                </a:cubicBezTo>
                <a:cubicBezTo>
                  <a:pt x="138" y="211"/>
                  <a:pt x="123" y="242"/>
                  <a:pt x="132" y="256"/>
                </a:cubicBezTo>
                <a:cubicBezTo>
                  <a:pt x="141" y="270"/>
                  <a:pt x="169" y="276"/>
                  <a:pt x="202" y="277"/>
                </a:cubicBezTo>
                <a:cubicBezTo>
                  <a:pt x="235" y="278"/>
                  <a:pt x="297" y="271"/>
                  <a:pt x="328" y="262"/>
                </a:cubicBezTo>
                <a:cubicBezTo>
                  <a:pt x="359" y="253"/>
                  <a:pt x="377" y="237"/>
                  <a:pt x="387" y="223"/>
                </a:cubicBezTo>
                <a:cubicBezTo>
                  <a:pt x="397" y="209"/>
                  <a:pt x="394" y="194"/>
                  <a:pt x="385" y="180"/>
                </a:cubicBezTo>
                <a:cubicBezTo>
                  <a:pt x="376" y="166"/>
                  <a:pt x="357" y="150"/>
                  <a:pt x="336" y="141"/>
                </a:cubicBezTo>
                <a:cubicBezTo>
                  <a:pt x="315" y="132"/>
                  <a:pt x="284" y="128"/>
                  <a:pt x="259" y="126"/>
                </a:cubicBezTo>
                <a:cubicBezTo>
                  <a:pt x="234" y="124"/>
                  <a:pt x="212" y="124"/>
                  <a:pt x="184" y="132"/>
                </a:cubicBezTo>
                <a:cubicBezTo>
                  <a:pt x="156" y="140"/>
                  <a:pt x="108" y="160"/>
                  <a:pt x="88" y="177"/>
                </a:cubicBezTo>
                <a:cubicBezTo>
                  <a:pt x="68" y="194"/>
                  <a:pt x="45" y="220"/>
                  <a:pt x="61" y="235"/>
                </a:cubicBezTo>
                <a:cubicBezTo>
                  <a:pt x="77" y="250"/>
                  <a:pt x="146" y="268"/>
                  <a:pt x="187" y="270"/>
                </a:cubicBezTo>
                <a:cubicBezTo>
                  <a:pt x="228" y="272"/>
                  <a:pt x="282" y="260"/>
                  <a:pt x="310" y="250"/>
                </a:cubicBezTo>
                <a:cubicBezTo>
                  <a:pt x="338" y="240"/>
                  <a:pt x="337" y="224"/>
                  <a:pt x="354" y="211"/>
                </a:cubicBezTo>
                <a:cubicBezTo>
                  <a:pt x="371" y="198"/>
                  <a:pt x="403" y="184"/>
                  <a:pt x="412" y="172"/>
                </a:cubicBezTo>
                <a:cubicBezTo>
                  <a:pt x="421" y="160"/>
                  <a:pt x="412" y="147"/>
                  <a:pt x="406" y="139"/>
                </a:cubicBezTo>
                <a:cubicBezTo>
                  <a:pt x="400" y="131"/>
                  <a:pt x="395" y="128"/>
                  <a:pt x="378" y="126"/>
                </a:cubicBezTo>
                <a:cubicBezTo>
                  <a:pt x="361" y="124"/>
                  <a:pt x="342" y="133"/>
                  <a:pt x="304" y="130"/>
                </a:cubicBezTo>
                <a:cubicBezTo>
                  <a:pt x="266" y="127"/>
                  <a:pt x="191" y="108"/>
                  <a:pt x="151" y="108"/>
                </a:cubicBezTo>
                <a:cubicBezTo>
                  <a:pt x="111" y="108"/>
                  <a:pt x="82" y="120"/>
                  <a:pt x="61" y="127"/>
                </a:cubicBezTo>
                <a:cubicBezTo>
                  <a:pt x="40" y="134"/>
                  <a:pt x="36" y="137"/>
                  <a:pt x="27" y="148"/>
                </a:cubicBezTo>
                <a:cubicBezTo>
                  <a:pt x="18" y="159"/>
                  <a:pt x="6" y="173"/>
                  <a:pt x="6" y="192"/>
                </a:cubicBezTo>
                <a:cubicBezTo>
                  <a:pt x="6" y="211"/>
                  <a:pt x="0" y="242"/>
                  <a:pt x="28" y="262"/>
                </a:cubicBezTo>
                <a:cubicBezTo>
                  <a:pt x="56" y="282"/>
                  <a:pt x="119" y="310"/>
                  <a:pt x="174" y="313"/>
                </a:cubicBezTo>
                <a:cubicBezTo>
                  <a:pt x="229" y="316"/>
                  <a:pt x="314" y="292"/>
                  <a:pt x="361" y="279"/>
                </a:cubicBezTo>
                <a:cubicBezTo>
                  <a:pt x="408" y="266"/>
                  <a:pt x="438" y="258"/>
                  <a:pt x="459" y="235"/>
                </a:cubicBezTo>
                <a:cubicBezTo>
                  <a:pt x="480" y="212"/>
                  <a:pt x="477" y="166"/>
                  <a:pt x="489" y="141"/>
                </a:cubicBezTo>
                <a:cubicBezTo>
                  <a:pt x="501" y="116"/>
                  <a:pt x="516" y="98"/>
                  <a:pt x="534" y="85"/>
                </a:cubicBezTo>
                <a:cubicBezTo>
                  <a:pt x="552" y="72"/>
                  <a:pt x="582" y="64"/>
                  <a:pt x="600" y="61"/>
                </a:cubicBezTo>
                <a:cubicBezTo>
                  <a:pt x="618" y="58"/>
                  <a:pt x="638" y="64"/>
                  <a:pt x="645" y="64"/>
                </a:cubicBezTo>
              </a:path>
            </a:pathLst>
          </a:custGeom>
          <a:noFill/>
          <a:ln w="254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9" name="Freeform 592">
            <a:extLst>
              <a:ext uri="{FF2B5EF4-FFF2-40B4-BE49-F238E27FC236}">
                <a16:creationId xmlns:a16="http://schemas.microsoft.com/office/drawing/2014/main" id="{4A8CF434-183C-449E-B59B-51BD26F6AE21}"/>
              </a:ext>
            </a:extLst>
          </p:cNvPr>
          <p:cNvSpPr>
            <a:spLocks/>
          </p:cNvSpPr>
          <p:nvPr/>
        </p:nvSpPr>
        <p:spPr bwMode="auto">
          <a:xfrm>
            <a:off x="2451100" y="2460625"/>
            <a:ext cx="104775" cy="106363"/>
          </a:xfrm>
          <a:custGeom>
            <a:avLst/>
            <a:gdLst>
              <a:gd name="T0" fmla="*/ 0 w 66"/>
              <a:gd name="T1" fmla="*/ 0 h 67"/>
              <a:gd name="T2" fmla="*/ 83165950 w 66"/>
              <a:gd name="T3" fmla="*/ 22682307 h 67"/>
              <a:gd name="T4" fmla="*/ 151209375 w 66"/>
              <a:gd name="T5" fmla="*/ 63004996 h 67"/>
              <a:gd name="T6" fmla="*/ 166330313 w 66"/>
              <a:gd name="T7" fmla="*/ 120968069 h 67"/>
              <a:gd name="T8" fmla="*/ 98286888 w 66"/>
              <a:gd name="T9" fmla="*/ 166331094 h 67"/>
              <a:gd name="T10" fmla="*/ 2520950 w 66"/>
              <a:gd name="T11" fmla="*/ 168852056 h 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67"/>
              <a:gd name="T20" fmla="*/ 66 w 66"/>
              <a:gd name="T21" fmla="*/ 67 h 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67">
                <a:moveTo>
                  <a:pt x="0" y="0"/>
                </a:moveTo>
                <a:lnTo>
                  <a:pt x="33" y="9"/>
                </a:lnTo>
                <a:lnTo>
                  <a:pt x="60" y="25"/>
                </a:lnTo>
                <a:lnTo>
                  <a:pt x="66" y="48"/>
                </a:lnTo>
                <a:lnTo>
                  <a:pt x="39" y="66"/>
                </a:lnTo>
                <a:lnTo>
                  <a:pt x="1" y="67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0" name="Freeform 593">
            <a:extLst>
              <a:ext uri="{FF2B5EF4-FFF2-40B4-BE49-F238E27FC236}">
                <a16:creationId xmlns:a16="http://schemas.microsoft.com/office/drawing/2014/main" id="{32F77D96-5370-4B4E-8E85-3F2F260627C0}"/>
              </a:ext>
            </a:extLst>
          </p:cNvPr>
          <p:cNvSpPr>
            <a:spLocks/>
          </p:cNvSpPr>
          <p:nvPr/>
        </p:nvSpPr>
        <p:spPr bwMode="auto">
          <a:xfrm>
            <a:off x="2293938" y="2509838"/>
            <a:ext cx="82550" cy="41275"/>
          </a:xfrm>
          <a:custGeom>
            <a:avLst/>
            <a:gdLst>
              <a:gd name="T0" fmla="*/ 131048125 w 52"/>
              <a:gd name="T1" fmla="*/ 65524063 h 26"/>
              <a:gd name="T2" fmla="*/ 52924075 w 52"/>
              <a:gd name="T3" fmla="*/ 37803138 h 26"/>
              <a:gd name="T4" fmla="*/ 0 w 52"/>
              <a:gd name="T5" fmla="*/ 0 h 26"/>
              <a:gd name="T6" fmla="*/ 0 60000 65536"/>
              <a:gd name="T7" fmla="*/ 0 60000 65536"/>
              <a:gd name="T8" fmla="*/ 0 60000 65536"/>
              <a:gd name="T9" fmla="*/ 0 w 52"/>
              <a:gd name="T10" fmla="*/ 0 h 26"/>
              <a:gd name="T11" fmla="*/ 52 w 52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" h="26">
                <a:moveTo>
                  <a:pt x="52" y="26"/>
                </a:moveTo>
                <a:lnTo>
                  <a:pt x="21" y="1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1" name="Freeform 594">
            <a:extLst>
              <a:ext uri="{FF2B5EF4-FFF2-40B4-BE49-F238E27FC236}">
                <a16:creationId xmlns:a16="http://schemas.microsoft.com/office/drawing/2014/main" id="{2A5D6AE1-A4C7-4FCE-B220-82FBE5404470}"/>
              </a:ext>
            </a:extLst>
          </p:cNvPr>
          <p:cNvSpPr>
            <a:spLocks/>
          </p:cNvSpPr>
          <p:nvPr/>
        </p:nvSpPr>
        <p:spPr bwMode="auto">
          <a:xfrm>
            <a:off x="2330450" y="2452688"/>
            <a:ext cx="95250" cy="6350"/>
          </a:xfrm>
          <a:custGeom>
            <a:avLst/>
            <a:gdLst>
              <a:gd name="T0" fmla="*/ 0 w 60"/>
              <a:gd name="T1" fmla="*/ 2520950 h 4"/>
              <a:gd name="T2" fmla="*/ 98286888 w 60"/>
              <a:gd name="T3" fmla="*/ 0 h 4"/>
              <a:gd name="T4" fmla="*/ 151209375 w 60"/>
              <a:gd name="T5" fmla="*/ 10080625 h 4"/>
              <a:gd name="T6" fmla="*/ 0 60000 65536"/>
              <a:gd name="T7" fmla="*/ 0 60000 65536"/>
              <a:gd name="T8" fmla="*/ 0 60000 65536"/>
              <a:gd name="T9" fmla="*/ 0 w 60"/>
              <a:gd name="T10" fmla="*/ 0 h 4"/>
              <a:gd name="T11" fmla="*/ 60 w 60"/>
              <a:gd name="T12" fmla="*/ 4 h 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4">
                <a:moveTo>
                  <a:pt x="0" y="1"/>
                </a:moveTo>
                <a:lnTo>
                  <a:pt x="39" y="0"/>
                </a:lnTo>
                <a:lnTo>
                  <a:pt x="60" y="4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2" name="Freeform 595">
            <a:extLst>
              <a:ext uri="{FF2B5EF4-FFF2-40B4-BE49-F238E27FC236}">
                <a16:creationId xmlns:a16="http://schemas.microsoft.com/office/drawing/2014/main" id="{BAAAED41-69EB-4DB6-A4ED-D33086201DD9}"/>
              </a:ext>
            </a:extLst>
          </p:cNvPr>
          <p:cNvSpPr>
            <a:spLocks/>
          </p:cNvSpPr>
          <p:nvPr/>
        </p:nvSpPr>
        <p:spPr bwMode="auto">
          <a:xfrm>
            <a:off x="2413000" y="2490788"/>
            <a:ext cx="76200" cy="41275"/>
          </a:xfrm>
          <a:custGeom>
            <a:avLst/>
            <a:gdLst>
              <a:gd name="T0" fmla="*/ 0 w 48"/>
              <a:gd name="T1" fmla="*/ 0 h 26"/>
              <a:gd name="T2" fmla="*/ 100806250 w 48"/>
              <a:gd name="T3" fmla="*/ 20161250 h 26"/>
              <a:gd name="T4" fmla="*/ 120967500 w 48"/>
              <a:gd name="T5" fmla="*/ 57964388 h 26"/>
              <a:gd name="T6" fmla="*/ 32762825 w 48"/>
              <a:gd name="T7" fmla="*/ 65524063 h 2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26"/>
              <a:gd name="T14" fmla="*/ 48 w 48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26">
                <a:moveTo>
                  <a:pt x="0" y="0"/>
                </a:moveTo>
                <a:lnTo>
                  <a:pt x="40" y="8"/>
                </a:lnTo>
                <a:lnTo>
                  <a:pt x="48" y="23"/>
                </a:lnTo>
                <a:lnTo>
                  <a:pt x="13" y="2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3" name="Freeform 596">
            <a:extLst>
              <a:ext uri="{FF2B5EF4-FFF2-40B4-BE49-F238E27FC236}">
                <a16:creationId xmlns:a16="http://schemas.microsoft.com/office/drawing/2014/main" id="{EA88ED79-A35B-4B2F-A506-B9E46882E357}"/>
              </a:ext>
            </a:extLst>
          </p:cNvPr>
          <p:cNvSpPr>
            <a:spLocks/>
          </p:cNvSpPr>
          <p:nvPr/>
        </p:nvSpPr>
        <p:spPr bwMode="auto">
          <a:xfrm>
            <a:off x="2312988" y="2486025"/>
            <a:ext cx="34925" cy="33338"/>
          </a:xfrm>
          <a:custGeom>
            <a:avLst/>
            <a:gdLst>
              <a:gd name="T0" fmla="*/ 47883763 w 22"/>
              <a:gd name="T1" fmla="*/ 0 h 21"/>
              <a:gd name="T2" fmla="*/ 0 w 22"/>
              <a:gd name="T3" fmla="*/ 0 h 21"/>
              <a:gd name="T4" fmla="*/ 55443438 w 22"/>
              <a:gd name="T5" fmla="*/ 52924869 h 21"/>
              <a:gd name="T6" fmla="*/ 0 60000 65536"/>
              <a:gd name="T7" fmla="*/ 0 60000 65536"/>
              <a:gd name="T8" fmla="*/ 0 60000 65536"/>
              <a:gd name="T9" fmla="*/ 0 w 22"/>
              <a:gd name="T10" fmla="*/ 0 h 21"/>
              <a:gd name="T11" fmla="*/ 22 w 22"/>
              <a:gd name="T12" fmla="*/ 21 h 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" h="21">
                <a:moveTo>
                  <a:pt x="19" y="0"/>
                </a:moveTo>
                <a:lnTo>
                  <a:pt x="0" y="0"/>
                </a:lnTo>
                <a:lnTo>
                  <a:pt x="22" y="21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4" name="Freeform 597">
            <a:extLst>
              <a:ext uri="{FF2B5EF4-FFF2-40B4-BE49-F238E27FC236}">
                <a16:creationId xmlns:a16="http://schemas.microsoft.com/office/drawing/2014/main" id="{7573B294-8B5E-4967-9575-093D3FB17799}"/>
              </a:ext>
            </a:extLst>
          </p:cNvPr>
          <p:cNvSpPr>
            <a:spLocks/>
          </p:cNvSpPr>
          <p:nvPr/>
        </p:nvSpPr>
        <p:spPr bwMode="auto">
          <a:xfrm>
            <a:off x="2584450" y="2452688"/>
            <a:ext cx="100013" cy="57150"/>
          </a:xfrm>
          <a:custGeom>
            <a:avLst/>
            <a:gdLst>
              <a:gd name="T0" fmla="*/ 0 w 63"/>
              <a:gd name="T1" fmla="*/ 0 h 36"/>
              <a:gd name="T2" fmla="*/ 105847092 w 63"/>
              <a:gd name="T3" fmla="*/ 37803138 h 36"/>
              <a:gd name="T4" fmla="*/ 158771431 w 63"/>
              <a:gd name="T5" fmla="*/ 90725625 h 36"/>
              <a:gd name="T6" fmla="*/ 0 60000 65536"/>
              <a:gd name="T7" fmla="*/ 0 60000 65536"/>
              <a:gd name="T8" fmla="*/ 0 60000 65536"/>
              <a:gd name="T9" fmla="*/ 0 w 63"/>
              <a:gd name="T10" fmla="*/ 0 h 36"/>
              <a:gd name="T11" fmla="*/ 63 w 63"/>
              <a:gd name="T12" fmla="*/ 36 h 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" h="36">
                <a:moveTo>
                  <a:pt x="0" y="0"/>
                </a:moveTo>
                <a:lnTo>
                  <a:pt x="42" y="15"/>
                </a:lnTo>
                <a:lnTo>
                  <a:pt x="63" y="3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5" name="Freeform 598">
            <a:extLst>
              <a:ext uri="{FF2B5EF4-FFF2-40B4-BE49-F238E27FC236}">
                <a16:creationId xmlns:a16="http://schemas.microsoft.com/office/drawing/2014/main" id="{D9DDA4B0-21F6-401C-BDCD-9B380973DF6B}"/>
              </a:ext>
            </a:extLst>
          </p:cNvPr>
          <p:cNvSpPr>
            <a:spLocks/>
          </p:cNvSpPr>
          <p:nvPr/>
        </p:nvSpPr>
        <p:spPr bwMode="auto">
          <a:xfrm>
            <a:off x="2570163" y="2565400"/>
            <a:ext cx="92075" cy="23813"/>
          </a:xfrm>
          <a:custGeom>
            <a:avLst/>
            <a:gdLst>
              <a:gd name="T0" fmla="*/ 146169063 w 58"/>
              <a:gd name="T1" fmla="*/ 0 h 15"/>
              <a:gd name="T2" fmla="*/ 70564375 w 58"/>
              <a:gd name="T3" fmla="*/ 25202092 h 15"/>
              <a:gd name="T4" fmla="*/ 0 w 58"/>
              <a:gd name="T5" fmla="*/ 37803931 h 15"/>
              <a:gd name="T6" fmla="*/ 0 60000 65536"/>
              <a:gd name="T7" fmla="*/ 0 60000 65536"/>
              <a:gd name="T8" fmla="*/ 0 60000 65536"/>
              <a:gd name="T9" fmla="*/ 0 w 58"/>
              <a:gd name="T10" fmla="*/ 0 h 15"/>
              <a:gd name="T11" fmla="*/ 58 w 58"/>
              <a:gd name="T12" fmla="*/ 15 h 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" h="15">
                <a:moveTo>
                  <a:pt x="58" y="0"/>
                </a:moveTo>
                <a:lnTo>
                  <a:pt x="28" y="10"/>
                </a:lnTo>
                <a:lnTo>
                  <a:pt x="0" y="15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6" name="Freeform 599">
            <a:extLst>
              <a:ext uri="{FF2B5EF4-FFF2-40B4-BE49-F238E27FC236}">
                <a16:creationId xmlns:a16="http://schemas.microsoft.com/office/drawing/2014/main" id="{B4C7B0F3-306F-4FC9-8DC3-C43BE742B5AC}"/>
              </a:ext>
            </a:extLst>
          </p:cNvPr>
          <p:cNvSpPr>
            <a:spLocks/>
          </p:cNvSpPr>
          <p:nvPr/>
        </p:nvSpPr>
        <p:spPr bwMode="auto">
          <a:xfrm>
            <a:off x="1547813" y="2347913"/>
            <a:ext cx="85725" cy="79375"/>
          </a:xfrm>
          <a:custGeom>
            <a:avLst/>
            <a:gdLst>
              <a:gd name="T0" fmla="*/ 57964388 w 54"/>
              <a:gd name="T1" fmla="*/ 0 h 50"/>
              <a:gd name="T2" fmla="*/ 90725625 w 54"/>
              <a:gd name="T3" fmla="*/ 22682200 h 50"/>
              <a:gd name="T4" fmla="*/ 136088438 w 54"/>
              <a:gd name="T5" fmla="*/ 7561263 h 50"/>
              <a:gd name="T6" fmla="*/ 133569075 w 54"/>
              <a:gd name="T7" fmla="*/ 126007813 h 50"/>
              <a:gd name="T8" fmla="*/ 60483750 w 54"/>
              <a:gd name="T9" fmla="*/ 126007813 h 50"/>
              <a:gd name="T10" fmla="*/ 12601575 w 54"/>
              <a:gd name="T11" fmla="*/ 118448138 h 50"/>
              <a:gd name="T12" fmla="*/ 22682200 w 54"/>
              <a:gd name="T13" fmla="*/ 73085325 h 50"/>
              <a:gd name="T14" fmla="*/ 0 w 54"/>
              <a:gd name="T15" fmla="*/ 27722513 h 50"/>
              <a:gd name="T16" fmla="*/ 42843450 w 54"/>
              <a:gd name="T17" fmla="*/ 22682200 h 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4"/>
              <a:gd name="T28" fmla="*/ 0 h 50"/>
              <a:gd name="T29" fmla="*/ 54 w 54"/>
              <a:gd name="T30" fmla="*/ 50 h 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4" h="50">
                <a:moveTo>
                  <a:pt x="23" y="0"/>
                </a:moveTo>
                <a:lnTo>
                  <a:pt x="36" y="9"/>
                </a:lnTo>
                <a:lnTo>
                  <a:pt x="54" y="3"/>
                </a:lnTo>
                <a:lnTo>
                  <a:pt x="53" y="50"/>
                </a:lnTo>
                <a:lnTo>
                  <a:pt x="24" y="50"/>
                </a:lnTo>
                <a:lnTo>
                  <a:pt x="5" y="47"/>
                </a:lnTo>
                <a:lnTo>
                  <a:pt x="9" y="29"/>
                </a:lnTo>
                <a:lnTo>
                  <a:pt x="0" y="11"/>
                </a:lnTo>
                <a:lnTo>
                  <a:pt x="17" y="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7" name="Text Box 600">
            <a:extLst>
              <a:ext uri="{FF2B5EF4-FFF2-40B4-BE49-F238E27FC236}">
                <a16:creationId xmlns:a16="http://schemas.microsoft.com/office/drawing/2014/main" id="{87778330-5EDA-451D-847A-AA07877E8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288" y="1230313"/>
            <a:ext cx="393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99CCFF"/>
                </a:solidFill>
                <a:latin typeface="Arial" panose="020B0604020202020204" pitchFamily="34" charset="0"/>
              </a:rPr>
              <a:t>Surface-water processes</a:t>
            </a:r>
          </a:p>
        </p:txBody>
      </p:sp>
      <p:sp>
        <p:nvSpPr>
          <p:cNvPr id="7268" name="Line 601">
            <a:extLst>
              <a:ext uri="{FF2B5EF4-FFF2-40B4-BE49-F238E27FC236}">
                <a16:creationId xmlns:a16="http://schemas.microsoft.com/office/drawing/2014/main" id="{667740B1-2854-4B38-A24F-0DF2516F1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8200" y="1454150"/>
            <a:ext cx="690563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9" name="Text Box 602">
            <a:extLst>
              <a:ext uri="{FF2B5EF4-FFF2-40B4-BE49-F238E27FC236}">
                <a16:creationId xmlns:a16="http://schemas.microsoft.com/office/drawing/2014/main" id="{EC9650A3-83D6-4261-928A-73E433590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71438"/>
            <a:ext cx="80756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Arial" panose="020B0604020202020204" pitchFamily="34" charset="0"/>
              </a:rPr>
              <a:t>Groundwater Flow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6D1ACEC-F1F3-4B75-8597-56F95FE15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3988" y="261938"/>
            <a:ext cx="7772401" cy="114300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MODFLOW</a:t>
            </a:r>
          </a:p>
        </p:txBody>
      </p:sp>
      <p:pic>
        <p:nvPicPr>
          <p:cNvPr id="8195" name="Picture 2" descr="tom_analog_1978">
            <a:extLst>
              <a:ext uri="{FF2B5EF4-FFF2-40B4-BE49-F238E27FC236}">
                <a16:creationId xmlns:a16="http://schemas.microsoft.com/office/drawing/2014/main" id="{9AEB654A-AF71-4C75-873C-38BE4927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-31750"/>
            <a:ext cx="28638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 descr="IMG_3793.jpeg">
            <a:extLst>
              <a:ext uri="{FF2B5EF4-FFF2-40B4-BE49-F238E27FC236}">
                <a16:creationId xmlns:a16="http://schemas.microsoft.com/office/drawing/2014/main" id="{52521921-5EC7-4239-B98B-43B3DDF46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2481" b="3539"/>
          <a:stretch>
            <a:fillRect/>
          </a:stretch>
        </p:blipFill>
        <p:spPr bwMode="auto">
          <a:xfrm>
            <a:off x="4232275" y="2393950"/>
            <a:ext cx="335280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4" descr="IMG_3799.jpeg">
            <a:extLst>
              <a:ext uri="{FF2B5EF4-FFF2-40B4-BE49-F238E27FC236}">
                <a16:creationId xmlns:a16="http://schemas.microsoft.com/office/drawing/2014/main" id="{466EDF25-FD98-48AC-869C-887D9C70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3494" r="2666" b="1495"/>
          <a:stretch>
            <a:fillRect/>
          </a:stretch>
        </p:blipFill>
        <p:spPr bwMode="auto">
          <a:xfrm>
            <a:off x="312738" y="2344738"/>
            <a:ext cx="336073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542" y="661988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Important Note about Why MODFLOW is Unique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9875C-071A-4C5C-903F-CC319AAB1F30}"/>
              </a:ext>
            </a:extLst>
          </p:cNvPr>
          <p:cNvSpPr txBox="1"/>
          <p:nvPr/>
        </p:nvSpPr>
        <p:spPr>
          <a:xfrm>
            <a:off x="609600" y="2133600"/>
            <a:ext cx="792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Rather than describing groundwater boundary conditions mathematically as “Neumann” or “Dirichlet,” they were described conceptually as “RIVER,” “ET,’ or “DRAIN.”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5DA41-516A-413A-B876-F31AD244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3881456"/>
            <a:ext cx="3691492" cy="1936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13F4-2AFE-494D-B7BC-44FDBA479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79" y="3881456"/>
            <a:ext cx="3548764" cy="19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2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99" y="262890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Modular MODFLOW ahead of its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9875C-071A-4C5C-903F-CC319AAB1F30}"/>
              </a:ext>
            </a:extLst>
          </p:cNvPr>
          <p:cNvSpPr txBox="1"/>
          <p:nvPr/>
        </p:nvSpPr>
        <p:spPr>
          <a:xfrm>
            <a:off x="685799" y="1542127"/>
            <a:ext cx="79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code to resemble the concept of a modular stereo system.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“Plug</a:t>
            </a:r>
            <a:r>
              <a:rPr lang="en-US" dirty="0">
                <a:solidFill>
                  <a:schemeClr val="bg1"/>
                </a:solidFill>
              </a:rPr>
              <a:t>” in new components (packages) to enhance capabilities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E969-8DF9-4ECE-A99D-13E683D9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5" y="3248025"/>
            <a:ext cx="4209434" cy="33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3988" y="261938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MODFLOW</a:t>
            </a:r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B534BAF3-69D4-4148-8AB9-4A6343FF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92413"/>
            <a:ext cx="2681288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7">
            <a:extLst>
              <a:ext uri="{FF2B5EF4-FFF2-40B4-BE49-F238E27FC236}">
                <a16:creationId xmlns:a16="http://schemas.microsoft.com/office/drawing/2014/main" id="{B8B66573-9566-47C5-9839-638AEAAC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2792413"/>
            <a:ext cx="263525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8F83A8-4BF6-49D3-901E-30AE58E883C8}"/>
              </a:ext>
            </a:extLst>
          </p:cNvPr>
          <p:cNvCxnSpPr>
            <a:stCxn id="9219" idx="3"/>
            <a:endCxn id="9220" idx="1"/>
          </p:cNvCxnSpPr>
          <p:nvPr/>
        </p:nvCxnSpPr>
        <p:spPr>
          <a:xfrm>
            <a:off x="3411538" y="4391025"/>
            <a:ext cx="228917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3">
            <a:extLst>
              <a:ext uri="{FF2B5EF4-FFF2-40B4-BE49-F238E27FC236}">
                <a16:creationId xmlns:a16="http://schemas.microsoft.com/office/drawing/2014/main" id="{FECE2E39-60AB-43FC-A310-2FF4B1319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2239963"/>
            <a:ext cx="2582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MF-NWT+PRMS5</a:t>
            </a:r>
          </a:p>
        </p:txBody>
      </p:sp>
      <p:sp>
        <p:nvSpPr>
          <p:cNvPr id="9223" name="TextBox 11">
            <a:extLst>
              <a:ext uri="{FF2B5EF4-FFF2-40B4-BE49-F238E27FC236}">
                <a16:creationId xmlns:a16="http://schemas.microsoft.com/office/drawing/2014/main" id="{6E20864E-F043-4347-9F24-96284FC51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2205038"/>
            <a:ext cx="1933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MF6+PRMS6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06A949E-F906-44A5-B42E-6C6C1FBEA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563562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99CCFF"/>
                </a:solidFill>
                <a:latin typeface="Arial" panose="020B0604020202020204" pitchFamily="34" charset="0"/>
              </a:rPr>
              <a:t>Groundwater Flow Equation</a:t>
            </a:r>
          </a:p>
        </p:txBody>
      </p:sp>
      <p:sp>
        <p:nvSpPr>
          <p:cNvPr id="6229" name="Text Box 85">
            <a:extLst>
              <a:ext uri="{FF2B5EF4-FFF2-40B4-BE49-F238E27FC236}">
                <a16:creationId xmlns:a16="http://schemas.microsoft.com/office/drawing/2014/main" id="{AE02E191-1325-4199-A352-ED1C8FAF2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604594"/>
            <a:ext cx="65516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The equation is an expression of mass balance, referred to as a continuity equation</a:t>
            </a:r>
          </a:p>
        </p:txBody>
      </p:sp>
      <p:grpSp>
        <p:nvGrpSpPr>
          <p:cNvPr id="5" name="Group 112">
            <a:extLst>
              <a:ext uri="{FF2B5EF4-FFF2-40B4-BE49-F238E27FC236}">
                <a16:creationId xmlns:a16="http://schemas.microsoft.com/office/drawing/2014/main" id="{7415048D-E3A1-49CD-8144-1F3A06AFB50E}"/>
              </a:ext>
            </a:extLst>
          </p:cNvPr>
          <p:cNvGrpSpPr>
            <a:grpSpLocks/>
          </p:cNvGrpSpPr>
          <p:nvPr/>
        </p:nvGrpSpPr>
        <p:grpSpPr bwMode="auto">
          <a:xfrm>
            <a:off x="6713537" y="2943225"/>
            <a:ext cx="2163763" cy="3638550"/>
            <a:chOff x="4244" y="1822"/>
            <a:chExt cx="1363" cy="2292"/>
          </a:xfrm>
        </p:grpSpPr>
        <p:sp>
          <p:nvSpPr>
            <p:cNvPr id="10262" name="Text Box 89">
              <a:extLst>
                <a:ext uri="{FF2B5EF4-FFF2-40B4-BE49-F238E27FC236}">
                  <a16:creationId xmlns:a16="http://schemas.microsoft.com/office/drawing/2014/main" id="{1630D666-93D0-4B43-A77F-0E83966DC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5" y="1872"/>
              <a:ext cx="1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Darcy’s Law:</a:t>
              </a:r>
            </a:p>
          </p:txBody>
        </p:sp>
        <p:sp>
          <p:nvSpPr>
            <p:cNvPr id="10263" name="Rectangle 103">
              <a:extLst>
                <a:ext uri="{FF2B5EF4-FFF2-40B4-BE49-F238E27FC236}">
                  <a16:creationId xmlns:a16="http://schemas.microsoft.com/office/drawing/2014/main" id="{89BA065B-511B-4967-B306-65ABD580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1822"/>
              <a:ext cx="1363" cy="2292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111">
            <a:extLst>
              <a:ext uri="{FF2B5EF4-FFF2-40B4-BE49-F238E27FC236}">
                <a16:creationId xmlns:a16="http://schemas.microsoft.com/office/drawing/2014/main" id="{EE2A5566-08AF-43C5-9CC4-821268E7E3C2}"/>
              </a:ext>
            </a:extLst>
          </p:cNvPr>
          <p:cNvGrpSpPr>
            <a:grpSpLocks/>
          </p:cNvGrpSpPr>
          <p:nvPr/>
        </p:nvGrpSpPr>
        <p:grpSpPr bwMode="auto">
          <a:xfrm>
            <a:off x="511175" y="3783013"/>
            <a:ext cx="3944938" cy="2522537"/>
            <a:chOff x="322" y="2383"/>
            <a:chExt cx="2485" cy="1589"/>
          </a:xfrm>
        </p:grpSpPr>
        <p:grpSp>
          <p:nvGrpSpPr>
            <p:cNvPr id="10250" name="Group 84">
              <a:extLst>
                <a:ext uri="{FF2B5EF4-FFF2-40B4-BE49-F238E27FC236}">
                  <a16:creationId xmlns:a16="http://schemas.microsoft.com/office/drawing/2014/main" id="{776E8239-62AF-4B78-B56F-8ADB9B6AE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2" y="2610"/>
              <a:ext cx="1535" cy="1362"/>
              <a:chOff x="3036" y="2478"/>
              <a:chExt cx="2076" cy="1842"/>
            </a:xfrm>
          </p:grpSpPr>
          <p:sp>
            <p:nvSpPr>
              <p:cNvPr id="10252" name="Freeform 79">
                <a:extLst>
                  <a:ext uri="{FF2B5EF4-FFF2-40B4-BE49-F238E27FC236}">
                    <a16:creationId xmlns:a16="http://schemas.microsoft.com/office/drawing/2014/main" id="{D1BC54DD-4FD1-4D6C-8328-18B8F9531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624"/>
                <a:ext cx="2070" cy="348"/>
              </a:xfrm>
              <a:custGeom>
                <a:avLst/>
                <a:gdLst>
                  <a:gd name="T0" fmla="*/ 0 w 2070"/>
                  <a:gd name="T1" fmla="*/ 348 h 348"/>
                  <a:gd name="T2" fmla="*/ 936 w 2070"/>
                  <a:gd name="T3" fmla="*/ 0 h 348"/>
                  <a:gd name="T4" fmla="*/ 2070 w 2070"/>
                  <a:gd name="T5" fmla="*/ 348 h 348"/>
                  <a:gd name="T6" fmla="*/ 0 60000 65536"/>
                  <a:gd name="T7" fmla="*/ 0 60000 65536"/>
                  <a:gd name="T8" fmla="*/ 0 60000 65536"/>
                  <a:gd name="T9" fmla="*/ 0 w 2070"/>
                  <a:gd name="T10" fmla="*/ 0 h 348"/>
                  <a:gd name="T11" fmla="*/ 2070 w 2070"/>
                  <a:gd name="T12" fmla="*/ 348 h 3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70" h="348">
                    <a:moveTo>
                      <a:pt x="0" y="348"/>
                    </a:moveTo>
                    <a:lnTo>
                      <a:pt x="936" y="0"/>
                    </a:lnTo>
                    <a:lnTo>
                      <a:pt x="2070" y="348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3" name="Freeform 76">
                <a:extLst>
                  <a:ext uri="{FF2B5EF4-FFF2-40B4-BE49-F238E27FC236}">
                    <a16:creationId xmlns:a16="http://schemas.microsoft.com/office/drawing/2014/main" id="{CE1C1F44-1ED3-4D4C-B0F4-A6809C49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2478"/>
                <a:ext cx="2076" cy="692"/>
              </a:xfrm>
              <a:custGeom>
                <a:avLst/>
                <a:gdLst>
                  <a:gd name="T0" fmla="*/ 940 w 2076"/>
                  <a:gd name="T1" fmla="*/ 0 h 692"/>
                  <a:gd name="T2" fmla="*/ 0 w 2076"/>
                  <a:gd name="T3" fmla="*/ 348 h 692"/>
                  <a:gd name="T4" fmla="*/ 1136 w 2076"/>
                  <a:gd name="T5" fmla="*/ 692 h 692"/>
                  <a:gd name="T6" fmla="*/ 2076 w 2076"/>
                  <a:gd name="T7" fmla="*/ 348 h 692"/>
                  <a:gd name="T8" fmla="*/ 940 w 2076"/>
                  <a:gd name="T9" fmla="*/ 0 h 6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6"/>
                  <a:gd name="T16" fmla="*/ 0 h 692"/>
                  <a:gd name="T17" fmla="*/ 2076 w 2076"/>
                  <a:gd name="T18" fmla="*/ 692 h 6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6" h="692">
                    <a:moveTo>
                      <a:pt x="940" y="0"/>
                    </a:moveTo>
                    <a:lnTo>
                      <a:pt x="0" y="348"/>
                    </a:lnTo>
                    <a:lnTo>
                      <a:pt x="1136" y="692"/>
                    </a:lnTo>
                    <a:lnTo>
                      <a:pt x="2076" y="348"/>
                    </a:lnTo>
                    <a:lnTo>
                      <a:pt x="940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4" name="Freeform 78">
                <a:extLst>
                  <a:ext uri="{FF2B5EF4-FFF2-40B4-BE49-F238E27FC236}">
                    <a16:creationId xmlns:a16="http://schemas.microsoft.com/office/drawing/2014/main" id="{804ECAF2-393D-485C-ABA7-7905C3967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978"/>
                <a:ext cx="2064" cy="336"/>
              </a:xfrm>
              <a:custGeom>
                <a:avLst/>
                <a:gdLst>
                  <a:gd name="T0" fmla="*/ 0 w 2064"/>
                  <a:gd name="T1" fmla="*/ 0 h 336"/>
                  <a:gd name="T2" fmla="*/ 1140 w 2064"/>
                  <a:gd name="T3" fmla="*/ 336 h 336"/>
                  <a:gd name="T4" fmla="*/ 2064 w 2064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2064"/>
                  <a:gd name="T10" fmla="*/ 0 h 336"/>
                  <a:gd name="T11" fmla="*/ 2064 w 206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4" h="336">
                    <a:moveTo>
                      <a:pt x="0" y="0"/>
                    </a:moveTo>
                    <a:lnTo>
                      <a:pt x="1140" y="336"/>
                    </a:lnTo>
                    <a:lnTo>
                      <a:pt x="206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5" name="Line 80">
                <a:extLst>
                  <a:ext uri="{FF2B5EF4-FFF2-40B4-BE49-F238E27FC236}">
                    <a16:creationId xmlns:a16="http://schemas.microsoft.com/office/drawing/2014/main" id="{00C5158A-BD80-431C-9E04-3C55CF244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2" y="2826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6" name="Line 81">
                <a:extLst>
                  <a:ext uri="{FF2B5EF4-FFF2-40B4-BE49-F238E27FC236}">
                    <a16:creationId xmlns:a16="http://schemas.microsoft.com/office/drawing/2014/main" id="{415C078F-AC59-480B-83AB-16CB3816B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6" y="2820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7" name="Line 82">
                <a:extLst>
                  <a:ext uri="{FF2B5EF4-FFF2-40B4-BE49-F238E27FC236}">
                    <a16:creationId xmlns:a16="http://schemas.microsoft.com/office/drawing/2014/main" id="{7F031C81-C59B-48ED-9894-EA4883689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3162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8" name="Line 83">
                <a:extLst>
                  <a:ext uri="{FF2B5EF4-FFF2-40B4-BE49-F238E27FC236}">
                    <a16:creationId xmlns:a16="http://schemas.microsoft.com/office/drawing/2014/main" id="{86D578A7-87BA-4B73-99B2-61784D1B7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2484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1" name="Text Box 110">
              <a:extLst>
                <a:ext uri="{FF2B5EF4-FFF2-40B4-BE49-F238E27FC236}">
                  <a16:creationId xmlns:a16="http://schemas.microsoft.com/office/drawing/2014/main" id="{021492A1-C879-44C6-B0B2-7CA8B51C5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" y="2383"/>
              <a:ext cx="161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Relative elementary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volume of aquifer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730744-F943-4CE5-BFB9-43B0AE7D61E1}"/>
              </a:ext>
            </a:extLst>
          </p:cNvPr>
          <p:cNvCxnSpPr/>
          <p:nvPr/>
        </p:nvCxnSpPr>
        <p:spPr>
          <a:xfrm>
            <a:off x="4724400" y="4521200"/>
            <a:ext cx="0" cy="59055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6691A-4EF2-4345-8FA2-EEDFCB65E953}"/>
              </a:ext>
            </a:extLst>
          </p:cNvPr>
          <p:cNvCxnSpPr/>
          <p:nvPr/>
        </p:nvCxnSpPr>
        <p:spPr>
          <a:xfrm>
            <a:off x="4724400" y="5416550"/>
            <a:ext cx="0" cy="5159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9" name="TextBox 10">
            <a:extLst>
              <a:ext uri="{FF2B5EF4-FFF2-40B4-BE49-F238E27FC236}">
                <a16:creationId xmlns:a16="http://schemas.microsoft.com/office/drawing/2014/main" id="{C2E4694D-B3B3-4FB9-9133-76741EE0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3" y="5041900"/>
            <a:ext cx="727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~cm</a:t>
            </a:r>
          </a:p>
        </p:txBody>
      </p:sp>
      <p:pic>
        <p:nvPicPr>
          <p:cNvPr id="24" name="Picture 17">
            <a:extLst>
              <a:ext uri="{FF2B5EF4-FFF2-40B4-BE49-F238E27FC236}">
                <a16:creationId xmlns:a16="http://schemas.microsoft.com/office/drawing/2014/main" id="{966461C5-7C93-48E8-9F91-CB7E0294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9" y="1160462"/>
            <a:ext cx="7129462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0BAE-F7BC-4698-BB94-60AD44042162}"/>
                  </a:ext>
                </a:extLst>
              </p:cNvPr>
              <p:cNvSpPr txBox="1"/>
              <p:nvPr/>
            </p:nvSpPr>
            <p:spPr>
              <a:xfrm>
                <a:off x="6802757" y="3501549"/>
                <a:ext cx="1977386" cy="702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0BAE-F7BC-4698-BB94-60AD4404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57" y="3501549"/>
                <a:ext cx="197738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401D3B-A4D5-40D2-A615-9373D0CBD369}"/>
                  </a:ext>
                </a:extLst>
              </p:cNvPr>
              <p:cNvSpPr txBox="1"/>
              <p:nvPr/>
            </p:nvSpPr>
            <p:spPr>
              <a:xfrm>
                <a:off x="6816480" y="4544821"/>
                <a:ext cx="1977386" cy="765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401D3B-A4D5-40D2-A615-9373D0CBD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480" y="4544821"/>
                <a:ext cx="1977386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824F3-A57B-4639-8419-F4B72D0958D8}"/>
                  </a:ext>
                </a:extLst>
              </p:cNvPr>
              <p:cNvSpPr txBox="1"/>
              <p:nvPr/>
            </p:nvSpPr>
            <p:spPr>
              <a:xfrm>
                <a:off x="6802757" y="5596199"/>
                <a:ext cx="1977386" cy="702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824F3-A57B-4639-8419-F4B72D095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57" y="5596199"/>
                <a:ext cx="1977386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9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7492</TotalTime>
  <Words>323</Words>
  <Application>Microsoft Office PowerPoint</Application>
  <PresentationFormat>On-screen Show (4:3)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Cambria Math</vt:lpstr>
      <vt:lpstr>Times New Roman</vt:lpstr>
      <vt:lpstr>Wingdings</vt:lpstr>
      <vt:lpstr>Default Design</vt:lpstr>
      <vt:lpstr>Introduction to Groundwater Modeling and MODFLOW</vt:lpstr>
      <vt:lpstr>What is your perspective on interaction of GW and SW?</vt:lpstr>
      <vt:lpstr>Surface-water hydraulics simulation model program</vt:lpstr>
      <vt:lpstr>PowerPoint Presentation</vt:lpstr>
      <vt:lpstr>MODFLOW</vt:lpstr>
      <vt:lpstr>Important Note about Why MODFLOW is Unique</vt:lpstr>
      <vt:lpstr>Modular MODFLOW ahead of its time</vt:lpstr>
      <vt:lpstr>MODFLOW</vt:lpstr>
      <vt:lpstr>Groundwater Flow Equation</vt:lpstr>
      <vt:lpstr>PowerPoint Presentation</vt:lpstr>
      <vt:lpstr>Groundwater Flow Equation, “W” term</vt:lpstr>
      <vt:lpstr>PowerPoint Presentation</vt:lpstr>
      <vt:lpstr>PowerPoint Presentation</vt:lpstr>
      <vt:lpstr>Groundwater Flow Quiz</vt:lpstr>
    </vt:vector>
  </TitlesOfParts>
  <Company>USGS WRD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Simulation of the Interaction of Ground-Water and Surface-Water Flow Systems</dc:title>
  <dc:creator>Stan Leake</dc:creator>
  <cp:lastModifiedBy>Niswonger, Richard</cp:lastModifiedBy>
  <cp:revision>79</cp:revision>
  <dcterms:created xsi:type="dcterms:W3CDTF">2000-02-28T00:42:46Z</dcterms:created>
  <dcterms:modified xsi:type="dcterms:W3CDTF">2018-11-21T17:06:41Z</dcterms:modified>
</cp:coreProperties>
</file>